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
  </p:notesMasterIdLst>
  <p:handoutMasterIdLst>
    <p:handoutMasterId r:id="rId4"/>
  </p:handoutMasterIdLst>
  <p:sldIdLst>
    <p:sldId id="256" r:id="rId2"/>
  </p:sldIdLst>
  <p:sldSz cx="32918400" cy="32918400"/>
  <p:notesSz cx="37441188" cy="51206400"/>
  <p:embeddedFontLst>
    <p:embeddedFont>
      <p:font typeface="Open Sans" panose="020B0606030504020204" pitchFamily="34" charset="0"/>
      <p:regular r:id="rId5"/>
      <p:bold r:id="rId6"/>
      <p:italic r:id="rId7"/>
      <p:boldItalic r:id="rId8"/>
    </p:embeddedFont>
    <p:embeddedFont>
      <p:font typeface="Quattrocento" panose="02020502030000000404" pitchFamily="18" charset="0"/>
      <p:regular r:id="rId9"/>
      <p:bold r:id="rId10"/>
    </p:embeddedFont>
    <p:embeddedFont>
      <p:font typeface="Quattrocento Sans" panose="020B0502050000020003" pitchFamily="34" charset="0"/>
      <p:regular r:id="rId11"/>
      <p:bold r:id="rId12"/>
      <p:italic r:id="rId13"/>
      <p:boldItalic r:id="rId14"/>
    </p:embeddedFont>
  </p:embeddedFontLst>
  <p:custDataLst>
    <p:tags r:id="rId15"/>
  </p:custDataLst>
  <p:defaultTex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p:defaultTextStyle>
  <p:extLst>
    <p:ext uri="{EFAFB233-063F-42B5-8137-9DF3F51BA10A}">
      <p15:sldGuideLst xmlns:p15="http://schemas.microsoft.com/office/powerpoint/2012/main">
        <p15:guide id="1" orient="horz" pos="9552" userDrawn="1">
          <p15:clr>
            <a:srgbClr val="A4A3A4"/>
          </p15:clr>
        </p15:guide>
        <p15:guide id="2" pos="19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06F215-9575-778D-39F1-2D67A2D9E2D5}" v="580" dt="2025-11-10T15:04:45.9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0"/>
    <p:restoredTop sz="94660" autoAdjust="0"/>
  </p:normalViewPr>
  <p:slideViewPr>
    <p:cSldViewPr>
      <p:cViewPr>
        <p:scale>
          <a:sx n="30" d="100"/>
          <a:sy n="30" d="100"/>
        </p:scale>
        <p:origin x="1061" y="19"/>
      </p:cViewPr>
      <p:guideLst>
        <p:guide orient="horz" pos="9552"/>
        <p:guide pos="192"/>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5" Type="http://schemas.openxmlformats.org/officeDocument/2006/relationships/font" Target="fonts/font1.fntdata"/><Relationship Id="rId15" Type="http://schemas.openxmlformats.org/officeDocument/2006/relationships/tags" Target="tags/tag1.xml"/><Relationship Id="rId10" Type="http://schemas.openxmlformats.org/officeDocument/2006/relationships/font" Target="fonts/font6.fntdata"/><Relationship Id="rId19" Type="http://schemas.openxmlformats.org/officeDocument/2006/relationships/tableStyles" Target="tableStyles.xml"/><Relationship Id="rId4" Type="http://schemas.openxmlformats.org/officeDocument/2006/relationships/handoutMaster" Target="handoutMasters/handoutMaster1.xml"/><Relationship Id="rId9" Type="http://schemas.openxmlformats.org/officeDocument/2006/relationships/font" Target="fonts/font5.fntdata"/><Relationship Id="rId14" Type="http://schemas.openxmlformats.org/officeDocument/2006/relationships/font" Target="fonts/font10.fntdata"/></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1026"/>
          <p:cNvSpPr>
            <a:spLocks noGrp="1" noChangeArrowheads="1"/>
          </p:cNvSpPr>
          <p:nvPr>
            <p:ph type="hdr" sz="quarter"/>
          </p:nvPr>
        </p:nvSpPr>
        <p:spPr bwMode="auto">
          <a:xfrm>
            <a:off x="0" y="0"/>
            <a:ext cx="16224250" cy="2827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537031" tIns="268519" rIns="537031" bIns="268519" anchor="t" anchorCtr="0" compatLnSpc="1">
            <a:prstTxWarp prst="textNoShape">
              <a:avLst/>
            </a:prstTxWarp>
          </a:bodyPr>
          <a:lstStyle>
            <a:defPPr>
              <a:defRPr kern="1200"/>
            </a:defPPr>
            <a:lvl1pPr defTabSz="5373688">
              <a:defRPr sz="7100" smtClean="0"/>
            </a:lvl1pPr>
          </a:lstStyle>
          <a:p>
            <a:pPr>
              <a:defRPr/>
            </a:pPr>
            <a:endParaRPr lang="en-US"/>
          </a:p>
        </p:txBody>
      </p:sp>
      <p:sp>
        <p:nvSpPr>
          <p:cNvPr id="4099" name="Rectangle 1027"/>
          <p:cNvSpPr>
            <a:spLocks noGrp="1" noChangeArrowheads="1"/>
          </p:cNvSpPr>
          <p:nvPr>
            <p:ph type="dt" sz="quarter" idx="1"/>
          </p:nvPr>
        </p:nvSpPr>
        <p:spPr bwMode="auto">
          <a:xfrm>
            <a:off x="21216938" y="0"/>
            <a:ext cx="16224250" cy="2827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537031" tIns="268519" rIns="537031" bIns="268519" anchor="t" anchorCtr="0" compatLnSpc="1">
            <a:prstTxWarp prst="textNoShape">
              <a:avLst/>
            </a:prstTxWarp>
          </a:bodyPr>
          <a:lstStyle>
            <a:defPPr>
              <a:defRPr kern="1200"/>
            </a:defPPr>
            <a:lvl1pPr algn="r" defTabSz="5373688">
              <a:defRPr sz="7100" smtClean="0"/>
            </a:lvl1pPr>
          </a:lstStyle>
          <a:p>
            <a:pPr>
              <a:defRPr/>
            </a:pPr>
            <a:endParaRPr lang="en-US"/>
          </a:p>
        </p:txBody>
      </p:sp>
      <p:sp>
        <p:nvSpPr>
          <p:cNvPr id="4100" name="Rectangle 1028"/>
          <p:cNvSpPr>
            <a:spLocks noGrp="1" noChangeArrowheads="1"/>
          </p:cNvSpPr>
          <p:nvPr>
            <p:ph type="ftr" sz="quarter" idx="2"/>
          </p:nvPr>
        </p:nvSpPr>
        <p:spPr bwMode="auto">
          <a:xfrm>
            <a:off x="0" y="53722588"/>
            <a:ext cx="16224250" cy="2827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537031" tIns="268519" rIns="537031" bIns="268519" anchor="b" anchorCtr="0" compatLnSpc="1">
            <a:prstTxWarp prst="textNoShape">
              <a:avLst/>
            </a:prstTxWarp>
          </a:bodyPr>
          <a:lstStyle>
            <a:defPPr>
              <a:defRPr kern="1200"/>
            </a:defPPr>
            <a:lvl1pPr defTabSz="5373688">
              <a:defRPr sz="7100" smtClean="0"/>
            </a:lvl1pPr>
          </a:lstStyle>
          <a:p>
            <a:pPr>
              <a:defRPr/>
            </a:pPr>
            <a:endParaRPr lang="en-US"/>
          </a:p>
        </p:txBody>
      </p:sp>
      <p:sp>
        <p:nvSpPr>
          <p:cNvPr id="4101" name="Rectangle 1029"/>
          <p:cNvSpPr>
            <a:spLocks noGrp="1" noChangeArrowheads="1"/>
          </p:cNvSpPr>
          <p:nvPr>
            <p:ph type="sldNum" sz="quarter" idx="3"/>
          </p:nvPr>
        </p:nvSpPr>
        <p:spPr bwMode="auto">
          <a:xfrm>
            <a:off x="21216938" y="53722588"/>
            <a:ext cx="16224250" cy="2827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537031" tIns="268519" rIns="537031" bIns="268519" anchor="b" anchorCtr="0" compatLnSpc="1">
            <a:prstTxWarp prst="textNoShape">
              <a:avLst/>
            </a:prstTxWarp>
          </a:bodyPr>
          <a:lstStyle>
            <a:defPPr>
              <a:defRPr kern="1200"/>
            </a:defPPr>
            <a:lvl1pPr algn="r" defTabSz="5373688">
              <a:defRPr sz="7100" smtClean="0"/>
            </a:lvl1pPr>
          </a:lstStyle>
          <a:p>
            <a:pPr>
              <a:defRPr/>
            </a:pPr>
            <a:fld id="{C3821831-2B9E-4755-9FF2-D0B0BEF81726}" type="slidenum">
              <a:rPr lang="en-US"/>
              <a:pPr>
                <a:defRPr/>
              </a:pPr>
              <a:t>‹#›</a:t>
            </a:fld>
            <a:endParaRPr lang="en-US"/>
          </a:p>
        </p:txBody>
      </p:sp>
    </p:spTree>
    <p:extLst>
      <p:ext uri="{BB962C8B-B14F-4D97-AF65-F5344CB8AC3E}">
        <p14:creationId xmlns:p14="http://schemas.microsoft.com/office/powerpoint/2010/main" val="22441688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16224250" cy="2827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539231" tIns="269615" rIns="539231" bIns="269615" anchor="t" anchorCtr="0" compatLnSpc="1">
            <a:prstTxWarp prst="textNoShape">
              <a:avLst/>
            </a:prstTxWarp>
          </a:bodyPr>
          <a:lstStyle>
            <a:defPPr>
              <a:defRPr kern="1200"/>
            </a:defPPr>
            <a:lvl1pPr defTabSz="5392738">
              <a:defRPr sz="7100" smtClean="0"/>
            </a:lvl1pPr>
          </a:lstStyle>
          <a:p>
            <a:pPr>
              <a:defRPr/>
            </a:pPr>
            <a:endParaRPr lang="en-US"/>
          </a:p>
        </p:txBody>
      </p:sp>
      <p:sp>
        <p:nvSpPr>
          <p:cNvPr id="17411" name="Rectangle 3"/>
          <p:cNvSpPr>
            <a:spLocks noGrp="1" noChangeArrowheads="1"/>
          </p:cNvSpPr>
          <p:nvPr>
            <p:ph type="dt" idx="1"/>
          </p:nvPr>
        </p:nvSpPr>
        <p:spPr bwMode="auto">
          <a:xfrm>
            <a:off x="21207412" y="0"/>
            <a:ext cx="16225838" cy="2827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539231" tIns="269615" rIns="539231" bIns="269615" anchor="t" anchorCtr="0" compatLnSpc="1">
            <a:prstTxWarp prst="textNoShape">
              <a:avLst/>
            </a:prstTxWarp>
          </a:bodyPr>
          <a:lstStyle>
            <a:defPPr>
              <a:defRPr kern="1200"/>
            </a:defPPr>
            <a:lvl1pPr algn="r" defTabSz="5392738">
              <a:defRPr sz="7100" smtClean="0"/>
            </a:lvl1pPr>
          </a:lstStyle>
          <a:p>
            <a:pPr>
              <a:defRPr/>
            </a:pPr>
            <a:endParaRPr lang="en-US"/>
          </a:p>
        </p:txBody>
      </p:sp>
      <p:sp>
        <p:nvSpPr>
          <p:cNvPr id="3076" name="Rectangle 4"/>
          <p:cNvSpPr>
            <a:spLocks noGrp="1" noRot="1" noChangeAspect="1" noChangeArrowheads="1" noTextEdit="1"/>
          </p:cNvSpPr>
          <p:nvPr>
            <p:ph type="sldImg" idx="2"/>
          </p:nvPr>
        </p:nvSpPr>
        <p:spPr bwMode="auto">
          <a:xfrm>
            <a:off x="8116888" y="4241800"/>
            <a:ext cx="21207412" cy="21205825"/>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7413" name="Rectangle 5"/>
          <p:cNvSpPr>
            <a:spLocks noGrp="1" noChangeArrowheads="1"/>
          </p:cNvSpPr>
          <p:nvPr>
            <p:ph type="body" sz="quarter" idx="3"/>
          </p:nvPr>
        </p:nvSpPr>
        <p:spPr bwMode="auto">
          <a:xfrm>
            <a:off x="3744913" y="26860500"/>
            <a:ext cx="29952950" cy="25447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539231" tIns="269615" rIns="539231" bIns="269615" anchor="t" anchorCtr="0" compatLnSpc="1">
            <a:prstTxWarp prst="textNoShape">
              <a:avLst/>
            </a:prstTxWarp>
          </a:bodyPr>
          <a:lstStyle>
            <a:defPPr>
              <a:defRPr kern="1200"/>
            </a:def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414" name="Rectangle 6"/>
          <p:cNvSpPr>
            <a:spLocks noGrp="1" noChangeArrowheads="1"/>
          </p:cNvSpPr>
          <p:nvPr>
            <p:ph type="ftr" sz="quarter" idx="4"/>
          </p:nvPr>
        </p:nvSpPr>
        <p:spPr bwMode="auto">
          <a:xfrm>
            <a:off x="0" y="53713062"/>
            <a:ext cx="16224250" cy="2827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539231" tIns="269615" rIns="539231" bIns="269615" anchor="b" anchorCtr="0" compatLnSpc="1">
            <a:prstTxWarp prst="textNoShape">
              <a:avLst/>
            </a:prstTxWarp>
          </a:bodyPr>
          <a:lstStyle>
            <a:defPPr>
              <a:defRPr kern="1200"/>
            </a:defPPr>
            <a:lvl1pPr defTabSz="5392738">
              <a:defRPr sz="7100" smtClean="0"/>
            </a:lvl1pPr>
          </a:lstStyle>
          <a:p>
            <a:pPr>
              <a:defRPr/>
            </a:pPr>
            <a:endParaRPr lang="en-US"/>
          </a:p>
        </p:txBody>
      </p:sp>
      <p:sp>
        <p:nvSpPr>
          <p:cNvPr id="17415" name="Rectangle 7"/>
          <p:cNvSpPr>
            <a:spLocks noGrp="1" noChangeArrowheads="1"/>
          </p:cNvSpPr>
          <p:nvPr>
            <p:ph type="sldNum" sz="quarter" idx="5"/>
          </p:nvPr>
        </p:nvSpPr>
        <p:spPr bwMode="auto">
          <a:xfrm>
            <a:off x="21207412" y="53713062"/>
            <a:ext cx="16225838" cy="2827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539231" tIns="269615" rIns="539231" bIns="269615" anchor="b" anchorCtr="0" compatLnSpc="1">
            <a:prstTxWarp prst="textNoShape">
              <a:avLst/>
            </a:prstTxWarp>
          </a:bodyPr>
          <a:lstStyle>
            <a:defPPr>
              <a:defRPr kern="1200"/>
            </a:defPPr>
            <a:lvl1pPr algn="r" defTabSz="5392738">
              <a:defRPr sz="7100" smtClean="0"/>
            </a:lvl1pPr>
          </a:lstStyle>
          <a:p>
            <a:pPr>
              <a:defRPr/>
            </a:pPr>
            <a:fld id="{A7A3E3C6-57BD-4827-A686-7B170B46C045}" type="slidenum">
              <a:rPr lang="en-US"/>
              <a:pPr>
                <a:defRPr/>
              </a:pPr>
              <a:t>‹#›</a:t>
            </a:fld>
            <a:endParaRPr lang="en-US"/>
          </a:p>
        </p:txBody>
      </p:sp>
    </p:spTree>
    <p:extLst>
      <p:ext uri="{BB962C8B-B14F-4D97-AF65-F5344CB8AC3E}">
        <p14:creationId xmlns:p14="http://schemas.microsoft.com/office/powerpoint/2010/main" val="166873502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a:ea typeface="+mn-ea"/>
        <a:cs typeface="+mn-cs"/>
      </a:defRPr>
    </a:lvl1pPr>
    <a:lvl2pPr marL="457200" algn="l" rtl="0" eaLnBrk="0" fontAlgn="base" hangingPunct="0">
      <a:spcBef>
        <a:spcPct val="30000"/>
      </a:spcBef>
      <a:spcAft>
        <a:spcPct val="0"/>
      </a:spcAft>
      <a:defRPr sz="1200" kern="1200">
        <a:solidFill>
          <a:schemeClr val="tx1"/>
        </a:solidFill>
        <a:latin typeface="Arial"/>
        <a:ea typeface="+mn-ea"/>
        <a:cs typeface="+mn-cs"/>
      </a:defRPr>
    </a:lvl2pPr>
    <a:lvl3pPr marL="914400" algn="l" rtl="0" eaLnBrk="0" fontAlgn="base" hangingPunct="0">
      <a:spcBef>
        <a:spcPct val="30000"/>
      </a:spcBef>
      <a:spcAft>
        <a:spcPct val="0"/>
      </a:spcAft>
      <a:defRPr sz="1200" kern="1200">
        <a:solidFill>
          <a:schemeClr val="tx1"/>
        </a:solidFill>
        <a:latin typeface="Arial"/>
        <a:ea typeface="+mn-ea"/>
        <a:cs typeface="+mn-cs"/>
      </a:defRPr>
    </a:lvl3pPr>
    <a:lvl4pPr marL="1371600" algn="l" rtl="0" eaLnBrk="0" fontAlgn="base" hangingPunct="0">
      <a:spcBef>
        <a:spcPct val="30000"/>
      </a:spcBef>
      <a:spcAft>
        <a:spcPct val="0"/>
      </a:spcAft>
      <a:defRPr sz="1200" kern="1200">
        <a:solidFill>
          <a:schemeClr val="tx1"/>
        </a:solidFill>
        <a:latin typeface="Arial"/>
        <a:ea typeface="+mn-ea"/>
        <a:cs typeface="+mn-cs"/>
      </a:defRPr>
    </a:lvl4pPr>
    <a:lvl5pPr marL="1828800" algn="l" rtl="0" eaLnBrk="0" fontAlgn="base" hangingPunct="0">
      <a:spcBef>
        <a:spcPct val="30000"/>
      </a:spcBef>
      <a:spcAft>
        <a:spcPct val="0"/>
      </a:spcAft>
      <a:defRPr sz="1200" kern="1200">
        <a:solidFill>
          <a:schemeClr val="tx1"/>
        </a:solidFill>
        <a:latin typeface="Arial"/>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defPPr>
              <a:defRPr kern="1200"/>
            </a:defPPr>
            <a:lvl1pPr defTabSz="5392738" eaLnBrk="0" hangingPunct="0">
              <a:defRPr sz="3000">
                <a:solidFill>
                  <a:schemeClr val="tx1"/>
                </a:solidFill>
                <a:latin typeface="Arial"/>
              </a:defRPr>
            </a:lvl1pPr>
            <a:lvl2pPr marL="742950" indent="-285750" defTabSz="5392738" eaLnBrk="0" hangingPunct="0">
              <a:defRPr sz="3000">
                <a:solidFill>
                  <a:schemeClr val="tx1"/>
                </a:solidFill>
                <a:latin typeface="Arial"/>
              </a:defRPr>
            </a:lvl2pPr>
            <a:lvl3pPr marL="1143000" indent="-228600" defTabSz="5392738" eaLnBrk="0" hangingPunct="0">
              <a:defRPr sz="3000">
                <a:solidFill>
                  <a:schemeClr val="tx1"/>
                </a:solidFill>
                <a:latin typeface="Arial"/>
              </a:defRPr>
            </a:lvl3pPr>
            <a:lvl4pPr marL="1600200" indent="-228600" defTabSz="5392738" eaLnBrk="0" hangingPunct="0">
              <a:defRPr sz="3000">
                <a:solidFill>
                  <a:schemeClr val="tx1"/>
                </a:solidFill>
                <a:latin typeface="Arial"/>
              </a:defRPr>
            </a:lvl4pPr>
            <a:lvl5pPr marL="2057400" indent="-228600" defTabSz="5392738" eaLnBrk="0" hangingPunct="0">
              <a:defRPr sz="3000">
                <a:solidFill>
                  <a:schemeClr val="tx1"/>
                </a:solidFill>
                <a:latin typeface="Arial"/>
              </a:defRPr>
            </a:lvl5pPr>
            <a:lvl6pPr marL="2514600" indent="-228600" defTabSz="5392738" eaLnBrk="0" fontAlgn="base" hangingPunct="0">
              <a:spcBef>
                <a:spcPct val="0"/>
              </a:spcBef>
              <a:spcAft>
                <a:spcPct val="0"/>
              </a:spcAft>
              <a:defRPr sz="3000">
                <a:solidFill>
                  <a:schemeClr val="tx1"/>
                </a:solidFill>
                <a:latin typeface="Arial"/>
              </a:defRPr>
            </a:lvl6pPr>
            <a:lvl7pPr marL="2971800" indent="-228600" defTabSz="5392738" eaLnBrk="0" fontAlgn="base" hangingPunct="0">
              <a:spcBef>
                <a:spcPct val="0"/>
              </a:spcBef>
              <a:spcAft>
                <a:spcPct val="0"/>
              </a:spcAft>
              <a:defRPr sz="3000">
                <a:solidFill>
                  <a:schemeClr val="tx1"/>
                </a:solidFill>
                <a:latin typeface="Arial"/>
              </a:defRPr>
            </a:lvl7pPr>
            <a:lvl8pPr marL="3429000" indent="-228600" defTabSz="5392738" eaLnBrk="0" fontAlgn="base" hangingPunct="0">
              <a:spcBef>
                <a:spcPct val="0"/>
              </a:spcBef>
              <a:spcAft>
                <a:spcPct val="0"/>
              </a:spcAft>
              <a:defRPr sz="3000">
                <a:solidFill>
                  <a:schemeClr val="tx1"/>
                </a:solidFill>
                <a:latin typeface="Arial"/>
              </a:defRPr>
            </a:lvl8pPr>
            <a:lvl9pPr marL="3886200" indent="-228600" defTabSz="5392738" eaLnBrk="0" fontAlgn="base" hangingPunct="0">
              <a:spcBef>
                <a:spcPct val="0"/>
              </a:spcBef>
              <a:spcAft>
                <a:spcPct val="0"/>
              </a:spcAft>
              <a:defRPr sz="3000">
                <a:solidFill>
                  <a:schemeClr val="tx1"/>
                </a:solidFill>
                <a:latin typeface="Arial"/>
              </a:defRPr>
            </a:lvl9pPr>
          </a:lstStyle>
          <a:p>
            <a:pPr eaLnBrk="1" hangingPunct="1"/>
            <a:fld id="{8013D4E7-0005-4E28-B809-46F629ED953E}" type="slidenum">
              <a:rPr lang="en-US" sz="7100"/>
              <a:pPr eaLnBrk="1" hangingPunct="1"/>
              <a:t>1</a:t>
            </a:fld>
            <a:endParaRPr lang="en-US" sz="7100"/>
          </a:p>
        </p:txBody>
      </p:sp>
      <p:sp>
        <p:nvSpPr>
          <p:cNvPr id="4099" name="Rectangle 2"/>
          <p:cNvSpPr>
            <a:spLocks noGrp="1" noRot="1" noChangeAspect="1" noChangeArrowheads="1" noTextEdit="1"/>
          </p:cNvSpPr>
          <p:nvPr>
            <p:ph type="sldImg"/>
          </p:nvPr>
        </p:nvSpPr>
        <p:spPr>
          <a:xfrm>
            <a:off x="8116888" y="4241800"/>
            <a:ext cx="21207412" cy="21205825"/>
          </a:xfrm>
        </p:spPr>
      </p:sp>
      <p:sp>
        <p:nvSpPr>
          <p:cNvPr id="4100" name="Rectangle 3"/>
          <p:cNvSpPr>
            <a:spLocks noGrp="1" noChangeArrowheads="1"/>
          </p:cNvSpPr>
          <p:nvPr>
            <p:ph type="body" idx="1"/>
          </p:nvPr>
        </p:nvSpPr>
        <p:spPr>
          <a:noFill/>
        </p:spPr>
        <p:txBody>
          <a:bodyPr/>
          <a:lstStyle>
            <a:defPPr>
              <a:defRPr kern="1200"/>
            </a:defP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9356" y="10226675"/>
            <a:ext cx="27979688" cy="7054850"/>
          </a:xfrm>
        </p:spPr>
        <p:txBody>
          <a:bodyPr/>
          <a:lstStyle>
            <a:defPPr>
              <a:defRPr kern="1200"/>
            </a:defPPr>
          </a:lstStyle>
          <a:p>
            <a:r>
              <a:rPr lang="en-US"/>
              <a:t>Click to edit Master title style</a:t>
            </a:r>
          </a:p>
        </p:txBody>
      </p:sp>
      <p:sp>
        <p:nvSpPr>
          <p:cNvPr id="3" name="Subtitle 2"/>
          <p:cNvSpPr>
            <a:spLocks noGrp="1"/>
          </p:cNvSpPr>
          <p:nvPr>
            <p:ph type="subTitle" idx="1"/>
          </p:nvPr>
        </p:nvSpPr>
        <p:spPr>
          <a:xfrm>
            <a:off x="4937523" y="18653125"/>
            <a:ext cx="23043356" cy="8413750"/>
          </a:xfrm>
        </p:spPr>
        <p:txBody>
          <a:bodyPr/>
          <a:lstStyle>
            <a:defPPr>
              <a:defRPr kern="1200"/>
            </a:defPPr>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44064D7D-464A-4708-9759-403F89E21017}" type="slidenum">
              <a:rPr lang="en-US"/>
              <a:pPr>
                <a:defRPr/>
              </a:pPr>
              <a:t>‹#›</a:t>
            </a:fld>
            <a:endParaRPr lang="en-US"/>
          </a:p>
        </p:txBody>
      </p:sp>
    </p:spTree>
    <p:extLst>
      <p:ext uri="{BB962C8B-B14F-4D97-AF65-F5344CB8AC3E}">
        <p14:creationId xmlns:p14="http://schemas.microsoft.com/office/powerpoint/2010/main" val="158175605"/>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AEC84F10-113F-4F09-A76B-2176B34E08D9}" type="slidenum">
              <a:rPr lang="en-US"/>
              <a:pPr>
                <a:defRPr/>
              </a:pPr>
              <a:t>‹#›</a:t>
            </a:fld>
            <a:endParaRPr lang="en-US"/>
          </a:p>
        </p:txBody>
      </p:sp>
    </p:spTree>
    <p:extLst>
      <p:ext uri="{BB962C8B-B14F-4D97-AF65-F5344CB8AC3E}">
        <p14:creationId xmlns:p14="http://schemas.microsoft.com/office/powerpoint/2010/main" val="382863582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867269" y="1319213"/>
            <a:ext cx="7405688" cy="28087638"/>
          </a:xfrm>
        </p:spPr>
        <p:txBody>
          <a:bodyPr vert="eaVert"/>
          <a:lstStyle>
            <a:defPPr>
              <a:defRPr kern="1200"/>
            </a:defPPr>
          </a:lstStyle>
          <a:p>
            <a:r>
              <a:rPr lang="en-US"/>
              <a:t>Click to edit Master title style</a:t>
            </a:r>
          </a:p>
        </p:txBody>
      </p:sp>
      <p:sp>
        <p:nvSpPr>
          <p:cNvPr id="3" name="Vertical Text Placeholder 2"/>
          <p:cNvSpPr>
            <a:spLocks noGrp="1"/>
          </p:cNvSpPr>
          <p:nvPr>
            <p:ph type="body" orient="vert" idx="1"/>
          </p:nvPr>
        </p:nvSpPr>
        <p:spPr>
          <a:xfrm>
            <a:off x="1646635" y="1319213"/>
            <a:ext cx="22106334" cy="28087638"/>
          </a:xfrm>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039F5895-A9FE-429D-AE19-E169F67F1C26}" type="slidenum">
              <a:rPr lang="en-US"/>
              <a:pPr>
                <a:defRPr/>
              </a:pPr>
              <a:t>‹#›</a:t>
            </a:fld>
            <a:endParaRPr lang="en-US"/>
          </a:p>
        </p:txBody>
      </p:sp>
    </p:spTree>
    <p:extLst>
      <p:ext uri="{BB962C8B-B14F-4D97-AF65-F5344CB8AC3E}">
        <p14:creationId xmlns:p14="http://schemas.microsoft.com/office/powerpoint/2010/main" val="149277286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idx="1"/>
          </p:nvPr>
        </p:nvSpPr>
        <p:spPr/>
        <p:txBody>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B78A6E67-DA7B-4FCC-A18A-FC7C8A034C4D}" type="slidenum">
              <a:rPr lang="en-US"/>
              <a:pPr>
                <a:defRPr/>
              </a:pPr>
              <a:t>‹#›</a:t>
            </a:fld>
            <a:endParaRPr lang="en-US"/>
          </a:p>
        </p:txBody>
      </p:sp>
    </p:spTree>
    <p:extLst>
      <p:ext uri="{BB962C8B-B14F-4D97-AF65-F5344CB8AC3E}">
        <p14:creationId xmlns:p14="http://schemas.microsoft.com/office/powerpoint/2010/main" val="105421884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5" y="21153439"/>
            <a:ext cx="27980878" cy="6537325"/>
          </a:xfrm>
        </p:spPr>
        <p:txBody>
          <a:bodyPr anchor="t"/>
          <a:lstStyle>
            <a:defPPr>
              <a:defRPr kern="1200"/>
            </a:defPPr>
            <a:lvl1pPr algn="l">
              <a:defRPr sz="3000" b="1" cap="all"/>
            </a:lvl1pPr>
          </a:lstStyle>
          <a:p>
            <a:r>
              <a:rPr lang="en-US"/>
              <a:t>Click to edit Master title style</a:t>
            </a:r>
          </a:p>
        </p:txBody>
      </p:sp>
      <p:sp>
        <p:nvSpPr>
          <p:cNvPr id="3" name="Text Placeholder 2"/>
          <p:cNvSpPr>
            <a:spLocks noGrp="1"/>
          </p:cNvSpPr>
          <p:nvPr>
            <p:ph type="body" idx="1"/>
          </p:nvPr>
        </p:nvSpPr>
        <p:spPr>
          <a:xfrm>
            <a:off x="2600325" y="13952538"/>
            <a:ext cx="27980878" cy="7200900"/>
          </a:xfrm>
        </p:spPr>
        <p:txBody>
          <a:bodyPr anchor="b"/>
          <a:lstStyle>
            <a:defPPr>
              <a:defRPr kern="1200"/>
            </a:defPPr>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9AB7E099-5C0A-4709-9BBB-71DECD41AB32}" type="slidenum">
              <a:rPr lang="en-US"/>
              <a:pPr>
                <a:defRPr/>
              </a:pPr>
              <a:t>‹#›</a:t>
            </a:fld>
            <a:endParaRPr lang="en-US"/>
          </a:p>
        </p:txBody>
      </p:sp>
    </p:spTree>
    <p:extLst>
      <p:ext uri="{BB962C8B-B14F-4D97-AF65-F5344CB8AC3E}">
        <p14:creationId xmlns:p14="http://schemas.microsoft.com/office/powerpoint/2010/main" val="307209019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sz="half" idx="1"/>
          </p:nvPr>
        </p:nvSpPr>
        <p:spPr>
          <a:xfrm>
            <a:off x="1646635" y="7681913"/>
            <a:ext cx="14755416" cy="21724938"/>
          </a:xfrm>
        </p:spPr>
        <p:txBody>
          <a:bodyPr/>
          <a:lstStyle>
            <a:defPPr>
              <a:defRPr kern="1200"/>
            </a:defPPr>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6516352" y="7681913"/>
            <a:ext cx="14756606" cy="21724938"/>
          </a:xfrm>
        </p:spPr>
        <p:txBody>
          <a:bodyPr/>
          <a:lstStyle>
            <a:defPPr>
              <a:defRPr kern="1200"/>
            </a:defPPr>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B03D45C2-6D5F-448B-95B1-CD0C53878048}" type="slidenum">
              <a:rPr lang="en-US"/>
              <a:pPr>
                <a:defRPr/>
              </a:pPr>
              <a:t>‹#›</a:t>
            </a:fld>
            <a:endParaRPr lang="en-US"/>
          </a:p>
        </p:txBody>
      </p:sp>
    </p:spTree>
    <p:extLst>
      <p:ext uri="{BB962C8B-B14F-4D97-AF65-F5344CB8AC3E}">
        <p14:creationId xmlns:p14="http://schemas.microsoft.com/office/powerpoint/2010/main" val="261684679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5444" y="1317625"/>
            <a:ext cx="29627512" cy="5486400"/>
          </a:xfrm>
        </p:spPr>
        <p:txBody>
          <a:bodyPr/>
          <a:lstStyle>
            <a:defPPr>
              <a:defRPr kern="1200"/>
            </a:defPPr>
            <a:lvl1pPr>
              <a:defRPr/>
            </a:lvl1pPr>
          </a:lstStyle>
          <a:p>
            <a:r>
              <a:rPr lang="en-US"/>
              <a:t>Click to edit Master title style</a:t>
            </a:r>
          </a:p>
        </p:txBody>
      </p:sp>
      <p:sp>
        <p:nvSpPr>
          <p:cNvPr id="3" name="Text Placeholder 2"/>
          <p:cNvSpPr>
            <a:spLocks noGrp="1"/>
          </p:cNvSpPr>
          <p:nvPr>
            <p:ph type="body" idx="1"/>
          </p:nvPr>
        </p:nvSpPr>
        <p:spPr>
          <a:xfrm>
            <a:off x="1645444" y="7369176"/>
            <a:ext cx="14544675" cy="3070225"/>
          </a:xfrm>
        </p:spPr>
        <p:txBody>
          <a:bodyPr anchor="b"/>
          <a:lstStyle>
            <a:defPPr>
              <a:defRPr kern="1200"/>
            </a:defPPr>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645444" y="10439400"/>
            <a:ext cx="14544675" cy="18965862"/>
          </a:xfrm>
        </p:spPr>
        <p:txBody>
          <a:bodyPr/>
          <a:lstStyle>
            <a:defPPr>
              <a:defRPr kern="1200"/>
            </a:defPPr>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6722328" y="7369176"/>
            <a:ext cx="14550630" cy="3070225"/>
          </a:xfrm>
        </p:spPr>
        <p:txBody>
          <a:bodyPr anchor="b"/>
          <a:lstStyle>
            <a:defPPr>
              <a:defRPr kern="1200"/>
            </a:defPPr>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16722328" y="10439400"/>
            <a:ext cx="14550630" cy="18965862"/>
          </a:xfrm>
        </p:spPr>
        <p:txBody>
          <a:bodyPr/>
          <a:lstStyle>
            <a:defPPr>
              <a:defRPr kern="1200"/>
            </a:defPPr>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a:defPPr>
            <a:lvl1pPr>
              <a:defRPr/>
            </a:lvl1pPr>
          </a:lstStyle>
          <a:p>
            <a:pPr>
              <a:defRPr/>
            </a:pPr>
            <a:fld id="{18610943-C3CC-4B71-9F28-BF9409E4CB80}" type="slidenum">
              <a:rPr lang="en-US"/>
              <a:pPr>
                <a:defRPr/>
              </a:pPr>
              <a:t>‹#›</a:t>
            </a:fld>
            <a:endParaRPr lang="en-US"/>
          </a:p>
        </p:txBody>
      </p:sp>
    </p:spTree>
    <p:extLst>
      <p:ext uri="{BB962C8B-B14F-4D97-AF65-F5344CB8AC3E}">
        <p14:creationId xmlns:p14="http://schemas.microsoft.com/office/powerpoint/2010/main" val="519203605"/>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4"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5" name="Rectangle 6"/>
          <p:cNvSpPr>
            <a:spLocks noGrp="1" noChangeArrowheads="1"/>
          </p:cNvSpPr>
          <p:nvPr>
            <p:ph type="sldNum" sz="quarter" idx="12"/>
          </p:nvPr>
        </p:nvSpPr>
        <p:spPr/>
        <p:txBody>
          <a:bodyPr/>
          <a:lstStyle>
            <a:defPPr>
              <a:defRPr kern="1200"/>
            </a:defPPr>
            <a:lvl1pPr>
              <a:defRPr/>
            </a:lvl1pPr>
          </a:lstStyle>
          <a:p>
            <a:pPr>
              <a:defRPr/>
            </a:pPr>
            <a:fld id="{6D78326B-3987-4EE9-9239-5FDA69C8126D}" type="slidenum">
              <a:rPr lang="en-US"/>
              <a:pPr>
                <a:defRPr/>
              </a:pPr>
              <a:t>‹#›</a:t>
            </a:fld>
            <a:endParaRPr lang="en-US"/>
          </a:p>
        </p:txBody>
      </p:sp>
    </p:spTree>
    <p:extLst>
      <p:ext uri="{BB962C8B-B14F-4D97-AF65-F5344CB8AC3E}">
        <p14:creationId xmlns:p14="http://schemas.microsoft.com/office/powerpoint/2010/main" val="300230409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3"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4" name="Rectangle 6"/>
          <p:cNvSpPr>
            <a:spLocks noGrp="1" noChangeArrowheads="1"/>
          </p:cNvSpPr>
          <p:nvPr>
            <p:ph type="sldNum" sz="quarter" idx="12"/>
          </p:nvPr>
        </p:nvSpPr>
        <p:spPr/>
        <p:txBody>
          <a:bodyPr/>
          <a:lstStyle>
            <a:defPPr>
              <a:defRPr kern="1200"/>
            </a:defPPr>
            <a:lvl1pPr>
              <a:defRPr/>
            </a:lvl1pPr>
          </a:lstStyle>
          <a:p>
            <a:pPr>
              <a:defRPr/>
            </a:pPr>
            <a:fld id="{61F3B20C-577A-4608-AF62-749557E31E38}" type="slidenum">
              <a:rPr lang="en-US"/>
              <a:pPr>
                <a:defRPr/>
              </a:pPr>
              <a:t>‹#›</a:t>
            </a:fld>
            <a:endParaRPr lang="en-US"/>
          </a:p>
        </p:txBody>
      </p:sp>
    </p:spTree>
    <p:extLst>
      <p:ext uri="{BB962C8B-B14F-4D97-AF65-F5344CB8AC3E}">
        <p14:creationId xmlns:p14="http://schemas.microsoft.com/office/powerpoint/2010/main" val="404007807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444" y="1311275"/>
            <a:ext cx="10829925" cy="5576888"/>
          </a:xfrm>
        </p:spPr>
        <p:txBody>
          <a:bodyPr anchor="b"/>
          <a:lstStyle>
            <a:defPPr>
              <a:defRPr kern="1200"/>
            </a:defPPr>
            <a:lvl1pPr algn="l">
              <a:defRPr sz="1500" b="1"/>
            </a:lvl1pPr>
          </a:lstStyle>
          <a:p>
            <a:r>
              <a:rPr lang="en-US"/>
              <a:t>Click to edit Master title style</a:t>
            </a:r>
          </a:p>
        </p:txBody>
      </p:sp>
      <p:sp>
        <p:nvSpPr>
          <p:cNvPr id="3" name="Content Placeholder 2"/>
          <p:cNvSpPr>
            <a:spLocks noGrp="1"/>
          </p:cNvSpPr>
          <p:nvPr>
            <p:ph idx="1"/>
          </p:nvPr>
        </p:nvSpPr>
        <p:spPr>
          <a:xfrm>
            <a:off x="12870656" y="1311275"/>
            <a:ext cx="18402300" cy="28093988"/>
          </a:xfrm>
        </p:spPr>
        <p:txBody>
          <a:bodyPr/>
          <a:lstStyle>
            <a:defPPr>
              <a:defRPr kern="1200"/>
            </a:defPPr>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45444" y="6888163"/>
            <a:ext cx="10829925" cy="22517100"/>
          </a:xfrm>
        </p:spPr>
        <p:txBody>
          <a:bodyPr/>
          <a:lstStyle>
            <a:defPPr>
              <a:defRPr kern="1200"/>
            </a:defPPr>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87CA0EE2-436D-4402-9038-3DA719D297AD}" type="slidenum">
              <a:rPr lang="en-US"/>
              <a:pPr>
                <a:defRPr/>
              </a:pPr>
              <a:t>‹#›</a:t>
            </a:fld>
            <a:endParaRPr lang="en-US"/>
          </a:p>
        </p:txBody>
      </p:sp>
    </p:spTree>
    <p:extLst>
      <p:ext uri="{BB962C8B-B14F-4D97-AF65-F5344CB8AC3E}">
        <p14:creationId xmlns:p14="http://schemas.microsoft.com/office/powerpoint/2010/main" val="23609663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1997" y="23042562"/>
            <a:ext cx="19751280" cy="2720975"/>
          </a:xfrm>
        </p:spPr>
        <p:txBody>
          <a:bodyPr anchor="b"/>
          <a:lstStyle>
            <a:defPPr>
              <a:defRPr kern="1200"/>
            </a:defPPr>
            <a:lvl1pPr algn="l">
              <a:defRPr sz="1500" b="1"/>
            </a:lvl1pPr>
          </a:lstStyle>
          <a:p>
            <a:r>
              <a:rPr lang="en-US"/>
              <a:t>Click to edit Master title style</a:t>
            </a:r>
          </a:p>
        </p:txBody>
      </p:sp>
      <p:sp>
        <p:nvSpPr>
          <p:cNvPr id="3" name="Picture Placeholder 2"/>
          <p:cNvSpPr>
            <a:spLocks noGrp="1"/>
          </p:cNvSpPr>
          <p:nvPr>
            <p:ph type="pic" idx="1"/>
          </p:nvPr>
        </p:nvSpPr>
        <p:spPr>
          <a:xfrm>
            <a:off x="6451997" y="2941638"/>
            <a:ext cx="19751280" cy="19750088"/>
          </a:xfrm>
        </p:spPr>
        <p:txBody>
          <a:bodyPr/>
          <a:lstStyle>
            <a:defPPr>
              <a:defRPr kern="1200"/>
            </a:defPPr>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6451997" y="25763539"/>
            <a:ext cx="19751280" cy="3862387"/>
          </a:xfrm>
        </p:spPr>
        <p:txBody>
          <a:bodyPr/>
          <a:lstStyle>
            <a:defPPr>
              <a:defRPr kern="1200"/>
            </a:defPPr>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35C1286E-2D26-43B2-8CD4-A2F0A623D127}" type="slidenum">
              <a:rPr lang="en-US"/>
              <a:pPr>
                <a:defRPr/>
              </a:pPr>
              <a:t>‹#›</a:t>
            </a:fld>
            <a:endParaRPr lang="en-US"/>
          </a:p>
        </p:txBody>
      </p:sp>
    </p:spTree>
    <p:extLst>
      <p:ext uri="{BB962C8B-B14F-4D97-AF65-F5344CB8AC3E}">
        <p14:creationId xmlns:p14="http://schemas.microsoft.com/office/powerpoint/2010/main" val="3003841983"/>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BF"/>
            </a:gs>
            <a:gs pos="100000">
              <a:srgbClr val="FFFFE5"/>
            </a:gs>
          </a:gsLst>
          <a:lin ang="54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46635" y="1319213"/>
            <a:ext cx="29626322"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ctr" anchorCtr="0" compatLnSpc="1">
            <a:prstTxWarp prst="textNoShape">
              <a:avLst/>
            </a:prstTxWarp>
          </a:bodyPr>
          <a:lstStyle>
            <a:defPPr>
              <a:defRPr kern="1200"/>
            </a:defPPr>
          </a:lstStyle>
          <a:p>
            <a:pPr lvl="0"/>
            <a:r>
              <a:rPr lang="en-US"/>
              <a:t>Click to edit Master title style</a:t>
            </a:r>
          </a:p>
        </p:txBody>
      </p:sp>
      <p:sp>
        <p:nvSpPr>
          <p:cNvPr id="1027" name="Rectangle 3"/>
          <p:cNvSpPr>
            <a:spLocks noGrp="1" noChangeArrowheads="1"/>
          </p:cNvSpPr>
          <p:nvPr>
            <p:ph type="body" idx="1"/>
          </p:nvPr>
        </p:nvSpPr>
        <p:spPr bwMode="auto">
          <a:xfrm>
            <a:off x="1646635" y="7681913"/>
            <a:ext cx="29626322" cy="21724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t" anchorCtr="0" compatLnSpc="1">
            <a:prstTxWarp prst="textNoShape">
              <a:avLst/>
            </a:prstTxWarp>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1646635" y="29978350"/>
            <a:ext cx="7680722"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t" anchorCtr="0" compatLnSpc="1">
            <a:prstTxWarp prst="textNoShape">
              <a:avLst/>
            </a:prstTxWarp>
          </a:bodyPr>
          <a:lstStyle>
            <a:defPPr>
              <a:defRPr kern="1200"/>
            </a:defPPr>
            <a:lvl1pPr defTabSz="3527822">
              <a:defRPr sz="5400" smtClean="0"/>
            </a:lvl1pPr>
          </a:lstStyle>
          <a:p>
            <a:pPr>
              <a:defRPr/>
            </a:pPr>
            <a:endParaRPr lang="en-US"/>
          </a:p>
        </p:txBody>
      </p:sp>
      <p:sp>
        <p:nvSpPr>
          <p:cNvPr id="1029" name="Rectangle 5"/>
          <p:cNvSpPr>
            <a:spLocks noGrp="1" noChangeArrowheads="1"/>
          </p:cNvSpPr>
          <p:nvPr>
            <p:ph type="ftr" sz="quarter" idx="3"/>
          </p:nvPr>
        </p:nvSpPr>
        <p:spPr bwMode="auto">
          <a:xfrm>
            <a:off x="11247834" y="29978350"/>
            <a:ext cx="10423922"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t" anchorCtr="0" compatLnSpc="1">
            <a:prstTxWarp prst="textNoShape">
              <a:avLst/>
            </a:prstTxWarp>
          </a:bodyPr>
          <a:lstStyle>
            <a:defPPr>
              <a:defRPr kern="1200"/>
            </a:defPPr>
            <a:lvl1pPr algn="ctr" defTabSz="3527822">
              <a:defRPr sz="5400" smtClean="0"/>
            </a:lvl1pPr>
          </a:lstStyle>
          <a:p>
            <a:pPr>
              <a:defRPr/>
            </a:pPr>
            <a:endParaRPr lang="en-US"/>
          </a:p>
        </p:txBody>
      </p:sp>
      <p:sp>
        <p:nvSpPr>
          <p:cNvPr id="1030" name="Rectangle 6"/>
          <p:cNvSpPr>
            <a:spLocks noGrp="1" noChangeArrowheads="1"/>
          </p:cNvSpPr>
          <p:nvPr>
            <p:ph type="sldNum" sz="quarter" idx="4"/>
          </p:nvPr>
        </p:nvSpPr>
        <p:spPr bwMode="auto">
          <a:xfrm>
            <a:off x="23592234" y="29978350"/>
            <a:ext cx="7680722"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t" anchorCtr="0" compatLnSpc="1">
            <a:prstTxWarp prst="textNoShape">
              <a:avLst/>
            </a:prstTxWarp>
          </a:bodyPr>
          <a:lstStyle>
            <a:defPPr>
              <a:defRPr kern="1200"/>
            </a:defPPr>
            <a:lvl1pPr algn="r" defTabSz="3527822">
              <a:defRPr sz="5400" smtClean="0"/>
            </a:lvl1pPr>
          </a:lstStyle>
          <a:p>
            <a:pPr>
              <a:defRPr/>
            </a:pPr>
            <a:fld id="{EAD58424-6508-4C08-B0AB-A12183DAE990}" type="slidenum">
              <a:rPr lang="en-US"/>
              <a:pPr>
                <a:defRPr/>
              </a:pPr>
              <a:t>‹#›</a:t>
            </a:fld>
            <a:endParaRPr lang="en-US"/>
          </a:p>
        </p:txBody>
      </p:sp>
      <p:pic>
        <p:nvPicPr>
          <p:cNvPr id="1031" name="New picture"/>
          <p:cNvPicPr/>
          <p:nvPr/>
        </p:nvPicPr>
        <p:blipFill>
          <a:blip r:embed="rId13"/>
          <a:stretch>
            <a:fillRect/>
          </a:stretch>
        </p:blipFill>
        <p:spPr>
          <a:xfrm rot="16200000">
            <a:off x="-11074400" y="16459200"/>
            <a:ext cx="14274800" cy="3937000"/>
          </a:xfrm>
          <a:prstGeom prst="rect">
            <a:avLst/>
          </a:prstGeom>
        </p:spPr>
      </p:pic>
      <p:pic>
        <p:nvPicPr>
          <p:cNvPr id="1032" name="New picture"/>
          <p:cNvPicPr/>
          <p:nvPr/>
        </p:nvPicPr>
        <p:blipFill>
          <a:blip r:embed="rId13"/>
          <a:stretch>
            <a:fillRect/>
          </a:stretch>
        </p:blipFill>
        <p:spPr>
          <a:xfrm rot="5400000">
            <a:off x="29718000" y="16459200"/>
            <a:ext cx="14274800" cy="3937000"/>
          </a:xfrm>
          <a:prstGeom prst="rect">
            <a:avLst/>
          </a:prstGeom>
        </p:spPr>
      </p:pic>
      <p:pic>
        <p:nvPicPr>
          <p:cNvPr id="1033" name="New picture"/>
          <p:cNvPicPr/>
          <p:nvPr/>
        </p:nvPicPr>
        <p:blipFill>
          <a:blip r:embed="rId14"/>
          <a:stretch>
            <a:fillRect/>
          </a:stretch>
        </p:blipFill>
        <p:spPr>
          <a:xfrm>
            <a:off x="1460500" y="33426400"/>
            <a:ext cx="29997400" cy="1447800"/>
          </a:xfrm>
          <a:prstGeom prst="rect">
            <a:avLst/>
          </a:prstGeom>
        </p:spPr>
      </p:pic>
      <p:sp>
        <p:nvSpPr>
          <p:cNvPr id="1034" name="New shape"/>
          <p:cNvSpPr/>
          <p:nvPr/>
        </p:nvSpPr>
        <p:spPr>
          <a:xfrm>
            <a:off x="1460500" y="33997900"/>
            <a:ext cx="164592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560">
                <a:solidFill>
                  <a:srgbClr val="808080"/>
                </a:solidFill>
              </a:rPr>
              <a:t>Template ID: melancholymedallion  Size: 36x36</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defPPr>
        <a:defRPr kern="1200"/>
      </a:defPPr>
      <a:lvl1pPr algn="ctr" defTabSz="3527822" rtl="0" eaLnBrk="0" fontAlgn="base" hangingPunct="0">
        <a:spcBef>
          <a:spcPct val="0"/>
        </a:spcBef>
        <a:spcAft>
          <a:spcPct val="0"/>
        </a:spcAft>
        <a:defRPr sz="17025">
          <a:solidFill>
            <a:schemeClr val="tx2"/>
          </a:solidFill>
          <a:latin typeface="+mj-lt"/>
          <a:ea typeface="+mj-ea"/>
          <a:cs typeface="+mj-cs"/>
        </a:defRPr>
      </a:lvl1pPr>
      <a:lvl2pPr algn="ctr" defTabSz="3527822" rtl="0" eaLnBrk="0" fontAlgn="base" hangingPunct="0">
        <a:spcBef>
          <a:spcPct val="0"/>
        </a:spcBef>
        <a:spcAft>
          <a:spcPct val="0"/>
        </a:spcAft>
        <a:defRPr sz="17025">
          <a:solidFill>
            <a:schemeClr val="tx2"/>
          </a:solidFill>
          <a:latin typeface="Arial"/>
        </a:defRPr>
      </a:lvl2pPr>
      <a:lvl3pPr algn="ctr" defTabSz="3527822" rtl="0" eaLnBrk="0" fontAlgn="base" hangingPunct="0">
        <a:spcBef>
          <a:spcPct val="0"/>
        </a:spcBef>
        <a:spcAft>
          <a:spcPct val="0"/>
        </a:spcAft>
        <a:defRPr sz="17025">
          <a:solidFill>
            <a:schemeClr val="tx2"/>
          </a:solidFill>
          <a:latin typeface="Arial"/>
        </a:defRPr>
      </a:lvl3pPr>
      <a:lvl4pPr algn="ctr" defTabSz="3527822" rtl="0" eaLnBrk="0" fontAlgn="base" hangingPunct="0">
        <a:spcBef>
          <a:spcPct val="0"/>
        </a:spcBef>
        <a:spcAft>
          <a:spcPct val="0"/>
        </a:spcAft>
        <a:defRPr sz="17025">
          <a:solidFill>
            <a:schemeClr val="tx2"/>
          </a:solidFill>
          <a:latin typeface="Arial"/>
        </a:defRPr>
      </a:lvl4pPr>
      <a:lvl5pPr algn="ctr" defTabSz="3527822" rtl="0" eaLnBrk="0" fontAlgn="base" hangingPunct="0">
        <a:spcBef>
          <a:spcPct val="0"/>
        </a:spcBef>
        <a:spcAft>
          <a:spcPct val="0"/>
        </a:spcAft>
        <a:defRPr sz="17025">
          <a:solidFill>
            <a:schemeClr val="tx2"/>
          </a:solidFill>
          <a:latin typeface="Arial"/>
        </a:defRPr>
      </a:lvl5pPr>
      <a:lvl6pPr marL="342900" algn="ctr" defTabSz="3527822" rtl="0" fontAlgn="base">
        <a:spcBef>
          <a:spcPct val="0"/>
        </a:spcBef>
        <a:spcAft>
          <a:spcPct val="0"/>
        </a:spcAft>
        <a:defRPr sz="17025">
          <a:solidFill>
            <a:schemeClr val="tx2"/>
          </a:solidFill>
          <a:latin typeface="Arial"/>
        </a:defRPr>
      </a:lvl6pPr>
      <a:lvl7pPr marL="685800" algn="ctr" defTabSz="3527822" rtl="0" fontAlgn="base">
        <a:spcBef>
          <a:spcPct val="0"/>
        </a:spcBef>
        <a:spcAft>
          <a:spcPct val="0"/>
        </a:spcAft>
        <a:defRPr sz="17025">
          <a:solidFill>
            <a:schemeClr val="tx2"/>
          </a:solidFill>
          <a:latin typeface="Arial"/>
        </a:defRPr>
      </a:lvl7pPr>
      <a:lvl8pPr marL="1028700" algn="ctr" defTabSz="3527822" rtl="0" fontAlgn="base">
        <a:spcBef>
          <a:spcPct val="0"/>
        </a:spcBef>
        <a:spcAft>
          <a:spcPct val="0"/>
        </a:spcAft>
        <a:defRPr sz="17025">
          <a:solidFill>
            <a:schemeClr val="tx2"/>
          </a:solidFill>
          <a:latin typeface="Arial"/>
        </a:defRPr>
      </a:lvl8pPr>
      <a:lvl9pPr marL="1371600" algn="ctr" defTabSz="3527822" rtl="0" fontAlgn="base">
        <a:spcBef>
          <a:spcPct val="0"/>
        </a:spcBef>
        <a:spcAft>
          <a:spcPct val="0"/>
        </a:spcAft>
        <a:defRPr sz="17025">
          <a:solidFill>
            <a:schemeClr val="tx2"/>
          </a:solidFill>
          <a:latin typeface="Arial"/>
        </a:defRPr>
      </a:lvl9pPr>
    </p:titleStyle>
    <p:bodyStyle>
      <a:defPPr>
        <a:defRPr kern="1200"/>
      </a:defPPr>
      <a:lvl1pPr marL="1323975" indent="-1323975" algn="l" defTabSz="3527822" rtl="0" eaLnBrk="0" fontAlgn="base" hangingPunct="0">
        <a:spcBef>
          <a:spcPct val="20000"/>
        </a:spcBef>
        <a:spcAft>
          <a:spcPct val="0"/>
        </a:spcAft>
        <a:buChar char="•"/>
        <a:defRPr sz="12375">
          <a:solidFill>
            <a:schemeClr val="tx1"/>
          </a:solidFill>
          <a:latin typeface="+mn-lt"/>
          <a:ea typeface="+mn-ea"/>
          <a:cs typeface="+mn-cs"/>
        </a:defRPr>
      </a:lvl1pPr>
      <a:lvl2pPr marL="2867025" indent="-1103710" algn="l" defTabSz="3527822" rtl="0" eaLnBrk="0" fontAlgn="base" hangingPunct="0">
        <a:spcBef>
          <a:spcPct val="20000"/>
        </a:spcBef>
        <a:spcAft>
          <a:spcPct val="0"/>
        </a:spcAft>
        <a:buChar char="–"/>
        <a:defRPr sz="10800">
          <a:solidFill>
            <a:schemeClr val="tx1"/>
          </a:solidFill>
          <a:latin typeface="+mn-lt"/>
        </a:defRPr>
      </a:lvl2pPr>
      <a:lvl3pPr marL="4410075" indent="-882254" algn="l" defTabSz="3527822" rtl="0" eaLnBrk="0" fontAlgn="base" hangingPunct="0">
        <a:spcBef>
          <a:spcPct val="20000"/>
        </a:spcBef>
        <a:spcAft>
          <a:spcPct val="0"/>
        </a:spcAft>
        <a:buChar char="•"/>
        <a:defRPr sz="9225">
          <a:solidFill>
            <a:schemeClr val="tx1"/>
          </a:solidFill>
          <a:latin typeface="+mn-lt"/>
        </a:defRPr>
      </a:lvl3pPr>
      <a:lvl4pPr marL="6172200" indent="-882254" algn="l" defTabSz="3527822" rtl="0" eaLnBrk="0" fontAlgn="base" hangingPunct="0">
        <a:spcBef>
          <a:spcPct val="20000"/>
        </a:spcBef>
        <a:spcAft>
          <a:spcPct val="0"/>
        </a:spcAft>
        <a:buChar char="–"/>
        <a:defRPr sz="7800">
          <a:solidFill>
            <a:schemeClr val="tx1"/>
          </a:solidFill>
          <a:latin typeface="+mn-lt"/>
        </a:defRPr>
      </a:lvl4pPr>
      <a:lvl5pPr marL="7935516" indent="-881063" algn="l" defTabSz="3527822" rtl="0" eaLnBrk="0" fontAlgn="base" hangingPunct="0">
        <a:spcBef>
          <a:spcPct val="20000"/>
        </a:spcBef>
        <a:spcAft>
          <a:spcPct val="0"/>
        </a:spcAft>
        <a:buChar char="»"/>
        <a:defRPr sz="7800">
          <a:solidFill>
            <a:schemeClr val="tx1"/>
          </a:solidFill>
          <a:latin typeface="+mn-lt"/>
        </a:defRPr>
      </a:lvl5pPr>
      <a:lvl6pPr marL="8278416" indent="-881063" algn="l" defTabSz="3527822" rtl="0" fontAlgn="base">
        <a:spcBef>
          <a:spcPct val="20000"/>
        </a:spcBef>
        <a:spcAft>
          <a:spcPct val="0"/>
        </a:spcAft>
        <a:buChar char="»"/>
        <a:defRPr sz="7800">
          <a:solidFill>
            <a:schemeClr val="tx1"/>
          </a:solidFill>
          <a:latin typeface="+mn-lt"/>
        </a:defRPr>
      </a:lvl6pPr>
      <a:lvl7pPr marL="8621316" indent="-881063" algn="l" defTabSz="3527822" rtl="0" fontAlgn="base">
        <a:spcBef>
          <a:spcPct val="20000"/>
        </a:spcBef>
        <a:spcAft>
          <a:spcPct val="0"/>
        </a:spcAft>
        <a:buChar char="»"/>
        <a:defRPr sz="7800">
          <a:solidFill>
            <a:schemeClr val="tx1"/>
          </a:solidFill>
          <a:latin typeface="+mn-lt"/>
        </a:defRPr>
      </a:lvl7pPr>
      <a:lvl8pPr marL="8964216" indent="-881063" algn="l" defTabSz="3527822" rtl="0" fontAlgn="base">
        <a:spcBef>
          <a:spcPct val="20000"/>
        </a:spcBef>
        <a:spcAft>
          <a:spcPct val="0"/>
        </a:spcAft>
        <a:buChar char="»"/>
        <a:defRPr sz="7800">
          <a:solidFill>
            <a:schemeClr val="tx1"/>
          </a:solidFill>
          <a:latin typeface="+mn-lt"/>
        </a:defRPr>
      </a:lvl8pPr>
      <a:lvl9pPr marL="9307116" indent="-881063" algn="l" defTabSz="3527822" rtl="0" fontAlgn="base">
        <a:spcBef>
          <a:spcPct val="20000"/>
        </a:spcBef>
        <a:spcAft>
          <a:spcPct val="0"/>
        </a:spcAft>
        <a:buChar char="»"/>
        <a:defRPr sz="78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0"/>
                <a:lumOff val="100000"/>
              </a:schemeClr>
            </a:gs>
            <a:gs pos="43000">
              <a:schemeClr val="bg2">
                <a:lumMod val="40000"/>
                <a:lumOff val="60000"/>
              </a:schemeClr>
            </a:gs>
          </a:gsLst>
          <a:lin ang="5400000" scaled="1"/>
        </a:gradFill>
        <a:effectLst/>
      </p:bgPr>
    </p:bg>
    <p:spTree>
      <p:nvGrpSpPr>
        <p:cNvPr id="1" name=""/>
        <p:cNvGrpSpPr/>
        <p:nvPr/>
      </p:nvGrpSpPr>
      <p:grpSpPr>
        <a:xfrm>
          <a:off x="0" y="0"/>
          <a:ext cx="0" cy="0"/>
          <a:chOff x="0" y="0"/>
          <a:chExt cx="0" cy="0"/>
        </a:xfrm>
      </p:grpSpPr>
      <p:sp>
        <p:nvSpPr>
          <p:cNvPr id="40" name="Rectangle 6"/>
          <p:cNvSpPr>
            <a:spLocks noChangeArrowheads="1"/>
          </p:cNvSpPr>
          <p:nvPr/>
        </p:nvSpPr>
        <p:spPr bwMode="auto">
          <a:xfrm>
            <a:off x="302313" y="749812"/>
            <a:ext cx="32004000" cy="4656692"/>
          </a:xfrm>
          <a:prstGeom prst="round2DiagRect">
            <a:avLst/>
          </a:prstGeom>
          <a:solidFill>
            <a:schemeClr val="bg2"/>
          </a:solidFill>
          <a:ln w="9525">
            <a:noFill/>
            <a:miter lim="800000"/>
          </a:ln>
        </p:spPr>
        <p:txBody>
          <a:bodyPr lIns="82291" tIns="41146" rIns="82291" bIns="41146" anchor="ctr"/>
          <a:lstStyle>
            <a:defPPr>
              <a:defRPr kern="1200"/>
            </a:defPPr>
          </a:lstStyle>
          <a:p>
            <a:pPr algn="ctr" defTabSz="2821781">
              <a:defRPr/>
            </a:pPr>
            <a:endParaRPr lang="en-US" sz="3300" b="1" dirty="0">
              <a:solidFill>
                <a:schemeClr val="bg2">
                  <a:lumMod val="60000"/>
                  <a:lumOff val="40000"/>
                </a:schemeClr>
              </a:solidFill>
              <a:effectLst>
                <a:outerShdw blurRad="38100" dist="38100" dir="2700000" algn="tl">
                  <a:srgbClr val="000000"/>
                </a:outerShdw>
              </a:effectLst>
            </a:endParaRPr>
          </a:p>
        </p:txBody>
      </p:sp>
      <p:sp>
        <p:nvSpPr>
          <p:cNvPr id="38" name="Title 11">
            <a:extLst>
              <a:ext uri="{FF2B5EF4-FFF2-40B4-BE49-F238E27FC236}">
                <a16:creationId xmlns:a16="http://schemas.microsoft.com/office/drawing/2014/main" id="{D3A698E4-5105-47D7-8AAB-C4BA53E6D379}"/>
              </a:ext>
            </a:extLst>
          </p:cNvPr>
          <p:cNvSpPr txBox="1"/>
          <p:nvPr/>
        </p:nvSpPr>
        <p:spPr>
          <a:xfrm>
            <a:off x="982677" y="838000"/>
            <a:ext cx="30861000" cy="2060201"/>
          </a:xfrm>
          <a:prstGeom prst="rect">
            <a:avLst/>
          </a:prstGeom>
        </p:spPr>
        <p:txBody>
          <a:bodyPr lIns="96012" tIns="48006" rIns="96012" bIns="48006" anchor="t"/>
          <a:lstStyle>
            <a:defPPr>
              <a:defRPr kern="1200"/>
            </a:defPPr>
            <a:lvl1pPr algn="ctr" defTabSz="4389028" rtl="0" eaLnBrk="1" latinLnBrk="0" hangingPunct="1">
              <a:spcBef>
                <a:spcPct val="0"/>
              </a:spcBef>
              <a:buNone/>
              <a:defRPr sz="13400" kern="1200">
                <a:solidFill>
                  <a:schemeClr val="tx1"/>
                </a:solidFill>
                <a:latin typeface="+mj-lt"/>
                <a:ea typeface="+mj-ea"/>
                <a:cs typeface="+mj-cs"/>
              </a:defRPr>
            </a:lvl1pPr>
          </a:lstStyle>
          <a:p>
            <a:br>
              <a:rPr lang="en-US" sz="6400" b="1" dirty="0">
                <a:latin typeface="Quattrocento" panose="02020802030000000404" pitchFamily="18" charset="0"/>
              </a:rPr>
            </a:br>
            <a:r>
              <a:rPr lang="en-US" sz="6400" b="1" dirty="0">
                <a:solidFill>
                  <a:schemeClr val="bg1"/>
                </a:solidFill>
                <a:latin typeface="Quattrocento"/>
              </a:rPr>
              <a:t>Lost &amp; Found Person</a:t>
            </a:r>
          </a:p>
        </p:txBody>
      </p:sp>
      <p:sp>
        <p:nvSpPr>
          <p:cNvPr id="39" name="Text Placeholder 16">
            <a:extLst>
              <a:ext uri="{FF2B5EF4-FFF2-40B4-BE49-F238E27FC236}">
                <a16:creationId xmlns:a16="http://schemas.microsoft.com/office/drawing/2014/main" id="{9FEE118B-FBC6-45D8-93CE-3A87E15AD5C3}"/>
              </a:ext>
            </a:extLst>
          </p:cNvPr>
          <p:cNvSpPr txBox="1"/>
          <p:nvPr/>
        </p:nvSpPr>
        <p:spPr>
          <a:xfrm>
            <a:off x="1028700" y="3124200"/>
            <a:ext cx="30861000" cy="3070071"/>
          </a:xfrm>
          <a:prstGeom prst="rect">
            <a:avLst/>
          </a:prstGeom>
        </p:spPr>
        <p:txBody>
          <a:bodyPr lIns="96012" tIns="48006" rIns="96012" bIns="48006" anchor="t">
            <a:spAutoFit/>
          </a:bodyPr>
          <a:lstStyle>
            <a:defPPr>
              <a:defRPr kern="1200"/>
            </a:defPPr>
            <a:lvl1pPr marL="0" indent="0" algn="l" defTabSz="4389028" rtl="0" eaLnBrk="1" latinLnBrk="0" hangingPunct="1">
              <a:spcBef>
                <a:spcPct val="20000"/>
              </a:spcBef>
              <a:buFont typeface="Arial" pitchFamily="34" charset="0"/>
              <a:buNone/>
              <a:defRPr sz="13400" kern="1200" baseline="0">
                <a:solidFill>
                  <a:schemeClr val="tx1"/>
                </a:solidFill>
                <a:latin typeface="+mn-lt"/>
                <a:ea typeface="+mn-ea"/>
                <a:cs typeface="+mn-cs"/>
              </a:defRPr>
            </a:lvl1pPr>
            <a:lvl2pPr marL="3566086" indent="-1371572" algn="l" defTabSz="4389028"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6286" indent="-1097257" algn="l" defTabSz="4389028"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80800"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4pPr>
            <a:lvl5pPr marL="9875314"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5pPr>
            <a:lvl6pPr marL="12069828"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6pPr>
            <a:lvl7pPr marL="14264342"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7pPr>
            <a:lvl8pPr marL="16458857"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8pPr>
            <a:lvl9pPr marL="18653371"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9pPr>
          </a:lstStyle>
          <a:p>
            <a:pPr algn="ctr"/>
            <a:r>
              <a:rPr lang="en-US" sz="4200" dirty="0">
                <a:solidFill>
                  <a:schemeClr val="bg1"/>
                </a:solidFill>
                <a:latin typeface="Quattrocento Sans"/>
              </a:rPr>
              <a:t> Atharv Sharma (0827IT233D02), Khushi Agrawal (0827IT221076), </a:t>
            </a:r>
            <a:endParaRPr lang="en-US">
              <a:solidFill>
                <a:schemeClr val="bg1"/>
              </a:solidFill>
            </a:endParaRPr>
          </a:p>
          <a:p>
            <a:pPr algn="ctr"/>
            <a:r>
              <a:rPr lang="en-US" sz="4200" dirty="0">
                <a:solidFill>
                  <a:schemeClr val="bg1"/>
                </a:solidFill>
                <a:latin typeface="Quattrocento Sans"/>
              </a:rPr>
              <a:t>Harshita </a:t>
            </a:r>
            <a:r>
              <a:rPr lang="en-US" sz="4200" dirty="0" err="1">
                <a:solidFill>
                  <a:schemeClr val="bg1"/>
                </a:solidFill>
                <a:latin typeface="Quattrocento Sans"/>
              </a:rPr>
              <a:t>Sultanpure</a:t>
            </a:r>
            <a:r>
              <a:rPr lang="en-US" sz="4200" dirty="0">
                <a:solidFill>
                  <a:schemeClr val="bg1"/>
                </a:solidFill>
                <a:latin typeface="Quattrocento Sans"/>
              </a:rPr>
              <a:t> (0827RL221006), Dali Vaishnav (0827IT221041) </a:t>
            </a:r>
            <a:endParaRPr lang="en-US" dirty="0">
              <a:solidFill>
                <a:schemeClr val="bg1"/>
              </a:solidFill>
            </a:endParaRPr>
          </a:p>
          <a:p>
            <a:pPr algn="ctr"/>
            <a:r>
              <a:rPr lang="en-US" sz="4200" dirty="0">
                <a:solidFill>
                  <a:schemeClr val="bg1"/>
                </a:solidFill>
                <a:latin typeface="Quattrocento Sans"/>
              </a:rPr>
              <a:t>Information Technology, Acropolis Institute of Technology &amp; Research, Indore</a:t>
            </a:r>
          </a:p>
          <a:p>
            <a:pPr algn="ctr"/>
            <a:r>
              <a:rPr lang="en-US" sz="4200" dirty="0">
                <a:solidFill>
                  <a:schemeClr val="bg1"/>
                </a:solidFill>
                <a:latin typeface="Quattrocento Sans" panose="020B0502050000020003" pitchFamily="34" charset="0"/>
              </a:rPr>
              <a:t>Session: Jan. – Jun. 2024</a:t>
            </a:r>
          </a:p>
        </p:txBody>
      </p:sp>
      <p:sp>
        <p:nvSpPr>
          <p:cNvPr id="42" name="Rectangle 10">
            <a:extLst>
              <a:ext uri="{FF2B5EF4-FFF2-40B4-BE49-F238E27FC236}">
                <a16:creationId xmlns:a16="http://schemas.microsoft.com/office/drawing/2014/main" id="{6E6FAECA-7B53-459F-9726-99A6AE0B0458}"/>
              </a:ext>
            </a:extLst>
          </p:cNvPr>
          <p:cNvSpPr>
            <a:spLocks noChangeArrowheads="1"/>
          </p:cNvSpPr>
          <p:nvPr/>
        </p:nvSpPr>
        <p:spPr bwMode="auto">
          <a:xfrm>
            <a:off x="571634" y="5674649"/>
            <a:ext cx="9715366" cy="8115301"/>
          </a:xfrm>
          <a:prstGeom prst="round2DiagRect">
            <a:avLst>
              <a:gd name="adj1" fmla="val 6827"/>
              <a:gd name="adj2" fmla="val 0"/>
            </a:avLst>
          </a:prstGeom>
          <a:solidFill>
            <a:schemeClr val="accent4">
              <a:lumMod val="60000"/>
              <a:lumOff val="40000"/>
            </a:schemeClr>
          </a:solidFill>
          <a:ln w="12700">
            <a:noFill/>
            <a:miter lim="800000"/>
          </a:ln>
        </p:spPr>
        <p:txBody>
          <a:bodyPr wrap="none" lIns="205740" tIns="54864" rIns="205740" bIns="51422" anchor="ctr" anchorCtr="0"/>
          <a:lstStyle>
            <a:defPPr>
              <a:defRPr kern="1200"/>
            </a:defPPr>
          </a:lstStyle>
          <a:p>
            <a:pPr algn="ctr" defTabSz="3526941">
              <a:defRPr/>
            </a:pPr>
            <a:endParaRPr lang="en-US" sz="2700" b="1">
              <a:noFill/>
              <a:latin typeface="Quattrocento" panose="02020802030000000404" pitchFamily="18" charset="0"/>
            </a:endParaRPr>
          </a:p>
        </p:txBody>
      </p:sp>
      <p:sp>
        <p:nvSpPr>
          <p:cNvPr id="44" name="Rectangle 10">
            <a:extLst>
              <a:ext uri="{FF2B5EF4-FFF2-40B4-BE49-F238E27FC236}">
                <a16:creationId xmlns:a16="http://schemas.microsoft.com/office/drawing/2014/main" id="{65DEA53B-8C55-4281-8C92-1B2F1CBC79EE}"/>
              </a:ext>
            </a:extLst>
          </p:cNvPr>
          <p:cNvSpPr>
            <a:spLocks noChangeArrowheads="1"/>
          </p:cNvSpPr>
          <p:nvPr/>
        </p:nvSpPr>
        <p:spPr bwMode="auto">
          <a:xfrm>
            <a:off x="11611880" y="5674650"/>
            <a:ext cx="9715366" cy="822960"/>
          </a:xfrm>
          <a:prstGeom prst="round2DiagRect">
            <a:avLst>
              <a:gd name="adj1" fmla="val 30177"/>
              <a:gd name="adj2" fmla="val 0"/>
            </a:avLst>
          </a:prstGeom>
          <a:solidFill>
            <a:schemeClr val="accent1"/>
          </a:solidFill>
          <a:ln w="12700">
            <a:noFill/>
            <a:miter lim="800000"/>
          </a:ln>
        </p:spPr>
        <p:txBody>
          <a:bodyPr wrap="none" lIns="205740" tIns="54864" rIns="205740" bIns="51422" anchor="ctr" anchorCtr="0"/>
          <a:lstStyle>
            <a:defPPr>
              <a:defRPr kern="1200"/>
            </a:defPPr>
          </a:lstStyle>
          <a:p>
            <a:pPr algn="ctr" defTabSz="3526941">
              <a:defRPr/>
            </a:pPr>
            <a:r>
              <a:rPr lang="en-US" sz="3600" b="1" dirty="0">
                <a:solidFill>
                  <a:schemeClr val="bg1"/>
                </a:solidFill>
                <a:latin typeface="Quattrocento" panose="02020802030000000404" pitchFamily="18" charset="0"/>
              </a:rPr>
              <a:t>Methodology</a:t>
            </a:r>
          </a:p>
        </p:txBody>
      </p:sp>
      <p:sp>
        <p:nvSpPr>
          <p:cNvPr id="48" name="Rectangle 10">
            <a:extLst>
              <a:ext uri="{FF2B5EF4-FFF2-40B4-BE49-F238E27FC236}">
                <a16:creationId xmlns:a16="http://schemas.microsoft.com/office/drawing/2014/main" id="{E3FEBAB5-D47E-42BA-A84C-C1EA43E9ED05}"/>
              </a:ext>
            </a:extLst>
          </p:cNvPr>
          <p:cNvSpPr>
            <a:spLocks noChangeArrowheads="1"/>
          </p:cNvSpPr>
          <p:nvPr/>
        </p:nvSpPr>
        <p:spPr bwMode="auto">
          <a:xfrm>
            <a:off x="22590947" y="5674650"/>
            <a:ext cx="9715366" cy="822960"/>
          </a:xfrm>
          <a:prstGeom prst="round2DiagRect">
            <a:avLst>
              <a:gd name="adj1" fmla="val 30178"/>
              <a:gd name="adj2" fmla="val 0"/>
            </a:avLst>
          </a:prstGeom>
          <a:solidFill>
            <a:schemeClr val="accent1"/>
          </a:solidFill>
          <a:ln w="12700">
            <a:noFill/>
            <a:miter lim="800000"/>
          </a:ln>
        </p:spPr>
        <p:txBody>
          <a:bodyPr wrap="none" lIns="205740" tIns="54864" rIns="205740" bIns="51422" anchor="ctr" anchorCtr="0"/>
          <a:lstStyle>
            <a:defPPr>
              <a:defRPr kern="1200"/>
            </a:defPPr>
          </a:lstStyle>
          <a:p>
            <a:pPr algn="ctr" defTabSz="3526941">
              <a:defRPr/>
            </a:pPr>
            <a:r>
              <a:rPr lang="en-US" sz="3600" b="1" dirty="0">
                <a:solidFill>
                  <a:schemeClr val="bg1"/>
                </a:solidFill>
                <a:latin typeface="Quattrocento" panose="02020802030000000404" pitchFamily="18" charset="0"/>
              </a:rPr>
              <a:t>Results </a:t>
            </a:r>
          </a:p>
        </p:txBody>
      </p:sp>
      <p:sp>
        <p:nvSpPr>
          <p:cNvPr id="50" name="Rectangle 10">
            <a:extLst>
              <a:ext uri="{FF2B5EF4-FFF2-40B4-BE49-F238E27FC236}">
                <a16:creationId xmlns:a16="http://schemas.microsoft.com/office/drawing/2014/main" id="{C7AAC99D-FA63-4F20-9BC9-620B7B5958BE}"/>
              </a:ext>
            </a:extLst>
          </p:cNvPr>
          <p:cNvSpPr>
            <a:spLocks noChangeArrowheads="1"/>
          </p:cNvSpPr>
          <p:nvPr/>
        </p:nvSpPr>
        <p:spPr bwMode="auto">
          <a:xfrm>
            <a:off x="571634" y="14376198"/>
            <a:ext cx="9715366" cy="822960"/>
          </a:xfrm>
          <a:prstGeom prst="round2DiagRect">
            <a:avLst>
              <a:gd name="adj1" fmla="val 30178"/>
              <a:gd name="adj2" fmla="val 0"/>
            </a:avLst>
          </a:prstGeom>
          <a:solidFill>
            <a:schemeClr val="accent1"/>
          </a:solidFill>
          <a:ln w="12700">
            <a:noFill/>
            <a:miter lim="800000"/>
          </a:ln>
        </p:spPr>
        <p:txBody>
          <a:bodyPr wrap="none" lIns="205740" tIns="54864" rIns="205740" bIns="51422" anchor="ctr" anchorCtr="0"/>
          <a:lstStyle>
            <a:defPPr>
              <a:defRPr kern="1200"/>
            </a:defPPr>
          </a:lstStyle>
          <a:p>
            <a:pPr algn="ctr" defTabSz="3526941">
              <a:defRPr/>
            </a:pPr>
            <a:r>
              <a:rPr lang="en-US" sz="3600" b="1" dirty="0">
                <a:solidFill>
                  <a:schemeClr val="bg1"/>
                </a:solidFill>
                <a:latin typeface="Quattrocento" panose="02020802030000000404" pitchFamily="18" charset="0"/>
              </a:rPr>
              <a:t>Introduction</a:t>
            </a:r>
          </a:p>
        </p:txBody>
      </p:sp>
      <p:sp>
        <p:nvSpPr>
          <p:cNvPr id="52" name="Rectangle 10">
            <a:extLst>
              <a:ext uri="{FF2B5EF4-FFF2-40B4-BE49-F238E27FC236}">
                <a16:creationId xmlns:a16="http://schemas.microsoft.com/office/drawing/2014/main" id="{48ED2435-580E-419E-B71D-5D8F033EB9A6}"/>
              </a:ext>
            </a:extLst>
          </p:cNvPr>
          <p:cNvSpPr>
            <a:spLocks noChangeArrowheads="1"/>
          </p:cNvSpPr>
          <p:nvPr/>
        </p:nvSpPr>
        <p:spPr bwMode="auto">
          <a:xfrm>
            <a:off x="22593433" y="21564600"/>
            <a:ext cx="9715366" cy="822960"/>
          </a:xfrm>
          <a:prstGeom prst="round2DiagRect">
            <a:avLst>
              <a:gd name="adj1" fmla="val 33555"/>
              <a:gd name="adj2" fmla="val 0"/>
            </a:avLst>
          </a:prstGeom>
          <a:solidFill>
            <a:schemeClr val="accent1"/>
          </a:solidFill>
          <a:ln w="12700">
            <a:noFill/>
            <a:miter lim="800000"/>
          </a:ln>
        </p:spPr>
        <p:txBody>
          <a:bodyPr wrap="none" lIns="205740" tIns="54864" rIns="205740" bIns="51422" anchor="ctr" anchorCtr="0"/>
          <a:lstStyle>
            <a:defPPr>
              <a:defRPr kern="1200"/>
            </a:defPPr>
          </a:lstStyle>
          <a:p>
            <a:pPr algn="ctr" defTabSz="3526941">
              <a:defRPr/>
            </a:pPr>
            <a:r>
              <a:rPr lang="en-US" sz="3600" b="1" dirty="0">
                <a:solidFill>
                  <a:schemeClr val="bg1"/>
                </a:solidFill>
                <a:latin typeface="Quattrocento" panose="02020802030000000404" pitchFamily="18" charset="0"/>
              </a:rPr>
              <a:t>Conclusion</a:t>
            </a:r>
          </a:p>
        </p:txBody>
      </p:sp>
      <p:sp>
        <p:nvSpPr>
          <p:cNvPr id="17" name="TextBox 19">
            <a:extLst>
              <a:ext uri="{FF2B5EF4-FFF2-40B4-BE49-F238E27FC236}">
                <a16:creationId xmlns:a16="http://schemas.microsoft.com/office/drawing/2014/main" id="{683D493E-8A89-4457-BD64-BF0D722F33B5}"/>
              </a:ext>
            </a:extLst>
          </p:cNvPr>
          <p:cNvSpPr txBox="1">
            <a:spLocks noChangeArrowheads="1"/>
          </p:cNvSpPr>
          <p:nvPr/>
        </p:nvSpPr>
        <p:spPr bwMode="auto">
          <a:xfrm>
            <a:off x="802952" y="5966851"/>
            <a:ext cx="9252730" cy="65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3600" b="1">
                <a:latin typeface="Quattrocento" panose="02020802030000000404" pitchFamily="18" charset="0"/>
                <a:cs typeface="Arial" pitchFamily="34" charset="0"/>
              </a:rPr>
              <a:t>Abstract</a:t>
            </a:r>
          </a:p>
        </p:txBody>
      </p:sp>
      <p:sp>
        <p:nvSpPr>
          <p:cNvPr id="20" name="TextBox 19">
            <a:extLst>
              <a:ext uri="{FF2B5EF4-FFF2-40B4-BE49-F238E27FC236}">
                <a16:creationId xmlns:a16="http://schemas.microsoft.com/office/drawing/2014/main" id="{DE7CC5E4-5857-4AD9-BC53-ECDA642EB874}"/>
              </a:ext>
            </a:extLst>
          </p:cNvPr>
          <p:cNvSpPr txBox="1"/>
          <p:nvPr/>
        </p:nvSpPr>
        <p:spPr>
          <a:xfrm>
            <a:off x="802952" y="6567745"/>
            <a:ext cx="9252730" cy="7109639"/>
          </a:xfrm>
          <a:prstGeom prst="rect">
            <a:avLst/>
          </a:prstGeom>
          <a:noFill/>
        </p:spPr>
        <p:txBody>
          <a:bodyPr wrap="square" lIns="91440" tIns="45720" rIns="91440" bIns="45720" rtlCol="0" anchor="t">
            <a:spAutoFit/>
          </a:bodyPr>
          <a:lstStyle>
            <a:defPPr>
              <a:defRPr kern="1200"/>
            </a:defPPr>
          </a:lstStyle>
          <a:p>
            <a:pPr algn="just"/>
            <a:r>
              <a:rPr lang="en-US" sz="2400">
                <a:ea typeface="Open Sans"/>
                <a:cs typeface="Arial"/>
              </a:rPr>
              <a:t>The </a:t>
            </a:r>
            <a:r>
              <a:rPr lang="en-US" sz="2400" b="1">
                <a:ea typeface="Open Sans"/>
                <a:cs typeface="Arial"/>
              </a:rPr>
              <a:t>Lost &amp; Found Person</a:t>
            </a:r>
            <a:r>
              <a:rPr lang="en-US" sz="2400">
                <a:ea typeface="Open Sans"/>
                <a:cs typeface="Arial"/>
              </a:rPr>
              <a:t> project is an AI-driven web application designed to help identify and locate missing individuals efficiently using advanced facial recognition technology. The system allows users to upload photos and details of missing persons, which are then analyzed through a </a:t>
            </a:r>
            <a:r>
              <a:rPr lang="en-US" sz="2400" b="1">
                <a:ea typeface="Open Sans"/>
                <a:cs typeface="Arial"/>
              </a:rPr>
              <a:t>Convolutional Neural Network (CNN)</a:t>
            </a:r>
            <a:r>
              <a:rPr lang="en-US" sz="2400" dirty="0">
                <a:ea typeface="Open Sans"/>
                <a:cs typeface="Arial"/>
              </a:rPr>
              <a:t> </a:t>
            </a:r>
            <a:r>
              <a:rPr lang="en-US" sz="2400">
                <a:ea typeface="Open Sans"/>
                <a:cs typeface="Arial"/>
              </a:rPr>
              <a:t>model using </a:t>
            </a:r>
            <a:r>
              <a:rPr lang="en-US" sz="2400" b="1">
                <a:ea typeface="Open Sans"/>
                <a:cs typeface="Arial"/>
              </a:rPr>
              <a:t>TensorFlow</a:t>
            </a:r>
            <a:r>
              <a:rPr lang="en-US" sz="2400">
                <a:ea typeface="Open Sans"/>
                <a:cs typeface="Arial"/>
              </a:rPr>
              <a:t> and </a:t>
            </a:r>
            <a:r>
              <a:rPr lang="en-US" sz="2400" b="1">
                <a:ea typeface="Open Sans"/>
                <a:cs typeface="Arial"/>
              </a:rPr>
              <a:t>OpenCV</a:t>
            </a:r>
            <a:r>
              <a:rPr lang="en-US" sz="2400">
                <a:ea typeface="Open Sans"/>
                <a:cs typeface="Arial"/>
              </a:rPr>
              <a:t>. These features are compared with existing records in a </a:t>
            </a:r>
            <a:r>
              <a:rPr lang="en-US" sz="2400" b="1">
                <a:ea typeface="Open Sans"/>
                <a:cs typeface="Arial"/>
              </a:rPr>
              <a:t>MongoDB</a:t>
            </a:r>
            <a:r>
              <a:rPr lang="en-US" sz="2400">
                <a:ea typeface="Open Sans"/>
                <a:cs typeface="Arial"/>
              </a:rPr>
              <a:t> database to detect potential matches. A </a:t>
            </a:r>
            <a:r>
              <a:rPr lang="en-US" sz="2400" b="1">
                <a:ea typeface="Open Sans"/>
                <a:cs typeface="Arial"/>
              </a:rPr>
              <a:t>Spring Boot</a:t>
            </a:r>
            <a:r>
              <a:rPr lang="en-US" sz="2400">
                <a:ea typeface="Open Sans"/>
                <a:cs typeface="Arial"/>
              </a:rPr>
              <a:t> backend manages the communication between the frontend, AI engine, and cloud storage, while </a:t>
            </a:r>
            <a:r>
              <a:rPr lang="en-US" sz="2400" b="1">
                <a:ea typeface="Open Sans"/>
                <a:cs typeface="Arial"/>
              </a:rPr>
              <a:t>Firebase Cloud Messaging</a:t>
            </a:r>
            <a:r>
              <a:rPr lang="en-US" sz="2400">
                <a:ea typeface="Open Sans"/>
                <a:cs typeface="Arial"/>
              </a:rPr>
              <a:t> provides real-time notifications for successful matches. Testing demonstrated an average accuracy of over </a:t>
            </a:r>
            <a:r>
              <a:rPr lang="en-US" sz="2400" b="1">
                <a:ea typeface="Open Sans"/>
                <a:cs typeface="Arial"/>
              </a:rPr>
              <a:t>90%</a:t>
            </a:r>
            <a:r>
              <a:rPr lang="en-US" sz="2400">
                <a:ea typeface="Open Sans"/>
                <a:cs typeface="Arial"/>
              </a:rPr>
              <a:t> and quick response times, confirming the model’s reliability. By automating the search process and minimizing manual effort, the system helps families and authorities locate missing persons faster. The project showcases how artificial intelligence and cloud technologies can be effectively combined to create a socially impactful and scalable solution for real-world humanitarian challenges.</a:t>
            </a:r>
            <a:endParaRPr lang="en-US"/>
          </a:p>
          <a:p>
            <a:pPr algn="just"/>
            <a:endParaRPr lang="en-US" sz="2400" dirty="0">
              <a:ea typeface="Open Sans"/>
              <a:cs typeface="Arial"/>
            </a:endParaRPr>
          </a:p>
        </p:txBody>
      </p:sp>
      <p:sp>
        <p:nvSpPr>
          <p:cNvPr id="22" name="TextBox 21">
            <a:extLst>
              <a:ext uri="{FF2B5EF4-FFF2-40B4-BE49-F238E27FC236}">
                <a16:creationId xmlns:a16="http://schemas.microsoft.com/office/drawing/2014/main" id="{EBB6AC4A-C17C-4A50-801D-9D770B2D4747}"/>
              </a:ext>
            </a:extLst>
          </p:cNvPr>
          <p:cNvSpPr txBox="1"/>
          <p:nvPr/>
        </p:nvSpPr>
        <p:spPr>
          <a:xfrm>
            <a:off x="571634" y="15385018"/>
            <a:ext cx="9715366" cy="17266265"/>
          </a:xfrm>
          <a:prstGeom prst="rect">
            <a:avLst/>
          </a:prstGeom>
          <a:noFill/>
        </p:spPr>
        <p:txBody>
          <a:bodyPr wrap="square" lIns="91440" tIns="45720" rIns="91440" bIns="45720" rtlCol="0" anchor="t">
            <a:spAutoFit/>
          </a:bodyPr>
          <a:lstStyle>
            <a:defPPr>
              <a:defRPr kern="1200"/>
            </a:defPPr>
          </a:lstStyle>
          <a:p>
            <a:pPr algn="just"/>
            <a:r>
              <a:rPr lang="en-US" sz="2400" dirty="0">
                <a:ea typeface="Open Sans"/>
                <a:cs typeface="Arial"/>
              </a:rPr>
              <a:t>The </a:t>
            </a:r>
            <a:r>
              <a:rPr lang="en-US" sz="2400" b="1" dirty="0">
                <a:ea typeface="Open Sans"/>
                <a:cs typeface="Arial"/>
              </a:rPr>
              <a:t>Lost &amp; Found Person</a:t>
            </a:r>
            <a:r>
              <a:rPr lang="en-US" sz="2400" dirty="0">
                <a:ea typeface="Open Sans"/>
                <a:cs typeface="Arial"/>
              </a:rPr>
              <a:t> project is an AI-powered web application developed to assist in identifying and locating missing individuals by leveraging modern technologies such as Artificial Intelligence (AI), Machine Learning (ML), and Cloud Computing. The increasing number of missing person cases has become a growing social concern, often aggravated by delayed reporting, lack of coordination, and manual search limitations. Conventional methods of finding missing individuals depend heavily on human observation and database searches, which are time-consuming and prone to error. To address these challenges, this project introduces a smart, automated, and scalable solution that utilizes image recognition to streamline the search and identification process.</a:t>
            </a:r>
            <a:endParaRPr lang="en-US" dirty="0">
              <a:ea typeface="Open Sans"/>
            </a:endParaRPr>
          </a:p>
          <a:p>
            <a:pPr algn="just"/>
            <a:r>
              <a:rPr lang="en-US" sz="2400" dirty="0">
                <a:ea typeface="Open Sans"/>
                <a:cs typeface="Arial"/>
              </a:rPr>
              <a:t>The proposed system enables users to </a:t>
            </a:r>
            <a:r>
              <a:rPr lang="en-US" sz="2400" b="1" dirty="0">
                <a:ea typeface="Open Sans"/>
                <a:cs typeface="Arial"/>
              </a:rPr>
              <a:t>report missing individuals</a:t>
            </a:r>
            <a:r>
              <a:rPr lang="en-US" sz="2400" dirty="0">
                <a:ea typeface="Open Sans"/>
                <a:cs typeface="Arial"/>
              </a:rPr>
              <a:t> by submitting their photos and essential details through an intuitive web interface. Once the image is uploaded, it is processed using </a:t>
            </a:r>
            <a:r>
              <a:rPr lang="en-US" sz="2400" b="1" dirty="0">
                <a:ea typeface="Open Sans"/>
                <a:cs typeface="Arial"/>
              </a:rPr>
              <a:t>Convolutional Neural Networks (CNNs)</a:t>
            </a:r>
            <a:r>
              <a:rPr lang="en-US" sz="2400" dirty="0">
                <a:ea typeface="Open Sans"/>
                <a:cs typeface="Arial"/>
              </a:rPr>
              <a:t> via </a:t>
            </a:r>
            <a:r>
              <a:rPr lang="en-US" sz="2400" b="1" dirty="0">
                <a:ea typeface="Open Sans"/>
                <a:cs typeface="Arial"/>
              </a:rPr>
              <a:t>TensorFlow</a:t>
            </a:r>
            <a:r>
              <a:rPr lang="en-US" sz="2400" dirty="0">
                <a:ea typeface="Open Sans"/>
                <a:cs typeface="Arial"/>
              </a:rPr>
              <a:t> and </a:t>
            </a:r>
            <a:r>
              <a:rPr lang="en-US" sz="2400" b="1" dirty="0">
                <a:ea typeface="Open Sans"/>
                <a:cs typeface="Arial"/>
              </a:rPr>
              <a:t>OpenCV</a:t>
            </a:r>
            <a:r>
              <a:rPr lang="en-US" sz="2400" dirty="0">
                <a:ea typeface="Open Sans"/>
                <a:cs typeface="Arial"/>
              </a:rPr>
              <a:t> for facial feature extraction and comparison. These features are matched against an existing database of reported cases stored in </a:t>
            </a:r>
            <a:r>
              <a:rPr lang="en-US" sz="2400" b="1" dirty="0">
                <a:ea typeface="Open Sans"/>
                <a:cs typeface="Arial"/>
              </a:rPr>
              <a:t>MongoDB</a:t>
            </a:r>
            <a:r>
              <a:rPr lang="en-US" sz="2400" dirty="0">
                <a:ea typeface="Open Sans"/>
                <a:cs typeface="Arial"/>
              </a:rPr>
              <a:t>, while images are securely managed using </a:t>
            </a:r>
            <a:r>
              <a:rPr lang="en-US" sz="2400" b="1" dirty="0">
                <a:ea typeface="Open Sans"/>
                <a:cs typeface="Arial"/>
              </a:rPr>
              <a:t>Firebase Cloud Storage</a:t>
            </a:r>
            <a:r>
              <a:rPr lang="en-US" sz="2400" dirty="0">
                <a:ea typeface="Open Sans"/>
                <a:cs typeface="Arial"/>
              </a:rPr>
              <a:t>. The backend, developed in </a:t>
            </a:r>
            <a:r>
              <a:rPr lang="en-US" sz="2400" b="1" dirty="0">
                <a:ea typeface="Open Sans"/>
                <a:cs typeface="Arial"/>
              </a:rPr>
              <a:t>Spring Boot</a:t>
            </a:r>
            <a:r>
              <a:rPr lang="en-US" sz="2400" dirty="0">
                <a:ea typeface="Open Sans"/>
                <a:cs typeface="Arial"/>
              </a:rPr>
              <a:t>, ensures fast communication between the frontend, database, and AI engine. In addition, the </a:t>
            </a:r>
            <a:r>
              <a:rPr lang="en-US" sz="2400" b="1" dirty="0">
                <a:ea typeface="Open Sans"/>
                <a:cs typeface="Arial"/>
              </a:rPr>
              <a:t>Google Maps API</a:t>
            </a:r>
            <a:r>
              <a:rPr lang="en-US" sz="2400" dirty="0">
                <a:ea typeface="Open Sans"/>
                <a:cs typeface="Arial"/>
              </a:rPr>
              <a:t> allows users to tag the last known location, and </a:t>
            </a:r>
            <a:r>
              <a:rPr lang="en-US" sz="2400" b="1" dirty="0">
                <a:ea typeface="Open Sans"/>
                <a:cs typeface="Arial"/>
              </a:rPr>
              <a:t>Firebase Cloud Messaging (FCM)</a:t>
            </a:r>
            <a:r>
              <a:rPr lang="en-US" sz="2400" dirty="0">
                <a:ea typeface="Open Sans"/>
                <a:cs typeface="Arial"/>
              </a:rPr>
              <a:t> provides instant notifications upon detecting a potential match.</a:t>
            </a:r>
            <a:endParaRPr lang="en-US" dirty="0">
              <a:ea typeface="Open Sans"/>
            </a:endParaRPr>
          </a:p>
          <a:p>
            <a:pPr algn="just"/>
            <a:r>
              <a:rPr lang="en-US" sz="2400" dirty="0">
                <a:ea typeface="Open Sans"/>
                <a:cs typeface="Arial"/>
              </a:rPr>
              <a:t>The system was designed to be simple, accessible, and efficient for all users — including family members, volunteers, and authorities. By automating identification and reducing dependency on manual searches, it significantly improves the speed and accuracy of tracking operations. Testing results demonstrated an average </a:t>
            </a:r>
            <a:r>
              <a:rPr lang="en-US" sz="2400" b="1" dirty="0">
                <a:ea typeface="Open Sans"/>
                <a:cs typeface="Arial"/>
              </a:rPr>
              <a:t>recognition accuracy of 92%</a:t>
            </a:r>
            <a:r>
              <a:rPr lang="en-US" sz="2400" dirty="0">
                <a:ea typeface="Open Sans"/>
                <a:cs typeface="Arial"/>
              </a:rPr>
              <a:t> under normal lighting conditions and rapid response times of around three seconds per search.</a:t>
            </a:r>
            <a:endParaRPr lang="en-US" dirty="0">
              <a:ea typeface="Open Sans"/>
            </a:endParaRPr>
          </a:p>
          <a:p>
            <a:pPr algn="just"/>
            <a:br>
              <a:rPr lang="en-US" dirty="0"/>
            </a:br>
            <a:endParaRPr lang="en-US" dirty="0"/>
          </a:p>
          <a:p>
            <a:pPr algn="just"/>
            <a:endParaRPr lang="en-US" sz="2400" dirty="0">
              <a:ea typeface="Open Sans"/>
            </a:endParaRPr>
          </a:p>
          <a:p>
            <a:pPr algn="just"/>
            <a:r>
              <a:rPr lang="en-US" sz="2400" dirty="0">
                <a:ea typeface="Open Sans"/>
                <a:cs typeface="Arial"/>
              </a:rPr>
              <a:t>The main objective of the </a:t>
            </a:r>
            <a:r>
              <a:rPr lang="en-US" sz="2400" b="1" dirty="0">
                <a:ea typeface="Open Sans"/>
                <a:cs typeface="Arial"/>
              </a:rPr>
              <a:t>Lost &amp; Found Person</a:t>
            </a:r>
            <a:r>
              <a:rPr lang="en-US" sz="2400" dirty="0">
                <a:ea typeface="Open Sans"/>
                <a:cs typeface="Arial"/>
              </a:rPr>
              <a:t> project is to develop an AI-powered platform that helps identify and locate missing individuals using facial recognition and cloud-based technologies. The system aims to provide a secure, fast, and user-friendly interface for uploading and managing missing person reports. It seeks to automate the search process by integrating </a:t>
            </a:r>
            <a:r>
              <a:rPr lang="en-US" sz="2400" b="1" dirty="0">
                <a:ea typeface="Open Sans"/>
                <a:cs typeface="Arial"/>
              </a:rPr>
              <a:t>AI models</a:t>
            </a:r>
            <a:r>
              <a:rPr lang="en-US" sz="2400" dirty="0">
                <a:ea typeface="Open Sans"/>
                <a:cs typeface="Arial"/>
              </a:rPr>
              <a:t>, </a:t>
            </a:r>
            <a:r>
              <a:rPr lang="en-US" sz="2400" b="1" dirty="0">
                <a:ea typeface="Open Sans"/>
                <a:cs typeface="Arial"/>
              </a:rPr>
              <a:t>Spring Boot backend</a:t>
            </a:r>
            <a:r>
              <a:rPr lang="en-US" sz="2400" dirty="0">
                <a:ea typeface="Open Sans"/>
                <a:cs typeface="Arial"/>
              </a:rPr>
              <a:t>, and </a:t>
            </a:r>
            <a:r>
              <a:rPr lang="en-US" sz="2400" b="1" dirty="0">
                <a:ea typeface="Open Sans"/>
                <a:cs typeface="Arial"/>
              </a:rPr>
              <a:t>MongoDB</a:t>
            </a:r>
            <a:r>
              <a:rPr lang="en-US" sz="2400" dirty="0">
                <a:ea typeface="Open Sans"/>
                <a:cs typeface="Arial"/>
              </a:rPr>
              <a:t> database for efficient data handling. Additional objectives include enabling </a:t>
            </a:r>
            <a:r>
              <a:rPr lang="en-US" sz="2400" b="1" dirty="0">
                <a:ea typeface="Open Sans"/>
                <a:cs typeface="Arial"/>
              </a:rPr>
              <a:t>real-time notifications</a:t>
            </a:r>
            <a:r>
              <a:rPr lang="en-US" sz="2400" dirty="0">
                <a:ea typeface="Open Sans"/>
                <a:cs typeface="Arial"/>
              </a:rPr>
              <a:t>, improving search accuracy, reducing manual effort, and supporting authorities and families in quickly reuniting missing persons.</a:t>
            </a:r>
            <a:endParaRPr lang="en-US" dirty="0"/>
          </a:p>
          <a:p>
            <a:pPr algn="just"/>
            <a:endParaRPr lang="en-US" sz="2400" dirty="0">
              <a:ea typeface="Open Sans"/>
              <a:cs typeface="Arial"/>
            </a:endParaRPr>
          </a:p>
          <a:p>
            <a:pPr algn="just"/>
            <a:endParaRPr lang="en-US" sz="2400" dirty="0">
              <a:latin typeface="Quattrocento Sans" panose="020B0502050000020003" pitchFamily="34" charset="0"/>
              <a:ea typeface="Open Sans" panose="020B0606030504020204" pitchFamily="34" charset="0"/>
              <a:cs typeface="Open Sans" panose="020B0606030504020204" pitchFamily="34" charset="0"/>
            </a:endParaRPr>
          </a:p>
        </p:txBody>
      </p:sp>
      <p:sp>
        <p:nvSpPr>
          <p:cNvPr id="26" name="TextBox 25">
            <a:extLst>
              <a:ext uri="{FF2B5EF4-FFF2-40B4-BE49-F238E27FC236}">
                <a16:creationId xmlns:a16="http://schemas.microsoft.com/office/drawing/2014/main" id="{ECB570BB-CDF7-4286-A7F3-F8768DEAAF9D}"/>
              </a:ext>
            </a:extLst>
          </p:cNvPr>
          <p:cNvSpPr txBox="1"/>
          <p:nvPr/>
        </p:nvSpPr>
        <p:spPr>
          <a:xfrm>
            <a:off x="11611880" y="6646304"/>
            <a:ext cx="9715366" cy="26130230"/>
          </a:xfrm>
          <a:prstGeom prst="rect">
            <a:avLst/>
          </a:prstGeom>
          <a:noFill/>
        </p:spPr>
        <p:txBody>
          <a:bodyPr wrap="square" lIns="91440" tIns="45720" rIns="91440" bIns="45720" rtlCol="0" anchor="t">
            <a:spAutoFit/>
          </a:bodyPr>
          <a:lstStyle>
            <a:defPPr>
              <a:defRPr kern="1200"/>
            </a:defPPr>
          </a:lstStyle>
          <a:p>
            <a:pPr algn="just"/>
            <a:r>
              <a:rPr lang="en-US" sz="2400" dirty="0">
                <a:ea typeface="Open Sans"/>
                <a:cs typeface="Arial"/>
              </a:rPr>
              <a:t>The </a:t>
            </a:r>
            <a:r>
              <a:rPr lang="en-US" sz="2400" b="1" dirty="0">
                <a:ea typeface="Open Sans"/>
                <a:cs typeface="Arial"/>
              </a:rPr>
              <a:t>Lost &amp; Found Person</a:t>
            </a:r>
            <a:r>
              <a:rPr lang="en-US" sz="2400" dirty="0">
                <a:ea typeface="Open Sans"/>
                <a:cs typeface="Arial"/>
              </a:rPr>
              <a:t> project follows a structured and systematic methodology to design, develop, and implement an efficient AI-powered system for identifying and locating missing individuals. The approach integrates software engineering principles, artificial intelligence techniques, and cloud-based technologies to ensure robustness, scalability, and accuracy. The methodology can be divided into several major phases — requirement analysis, system design, AI model development, implementation, and testing.</a:t>
            </a:r>
            <a:endParaRPr lang="en-US" dirty="0">
              <a:ea typeface="Open Sans"/>
            </a:endParaRPr>
          </a:p>
          <a:p>
            <a:pPr algn="just"/>
            <a:endParaRPr lang="en-US" sz="2400" dirty="0">
              <a:ea typeface="Open Sans"/>
            </a:endParaRPr>
          </a:p>
          <a:p>
            <a:pPr algn="just"/>
            <a:r>
              <a:rPr lang="en-US" b="1"/>
              <a:t>1. Requirement Analysis</a:t>
            </a:r>
            <a:endParaRPr lang="en-US"/>
          </a:p>
          <a:p>
            <a:pPr algn="just"/>
            <a:r>
              <a:rPr lang="en-US" sz="2400" dirty="0">
                <a:ea typeface="Open Sans"/>
                <a:cs typeface="Arial"/>
              </a:rPr>
              <a:t>In the initial phase, functional and non-functional requirements were gathered from potential users, law enforcement sources, and existing systems. The goal was to understand the pain points of manual reporting and tracking. Key requirements included user registration, image uploading, automated face matching, and real-time notification features. Feasibility studies (technical, operational, and economic) were conducted to confirm that the proposed system could be developed within available resources and technologies such as </a:t>
            </a:r>
            <a:r>
              <a:rPr lang="en-US" sz="2400" b="1" dirty="0">
                <a:ea typeface="Open Sans"/>
                <a:cs typeface="Arial"/>
              </a:rPr>
              <a:t>Spring Boot</a:t>
            </a:r>
            <a:r>
              <a:rPr lang="en-US" sz="2400" dirty="0">
                <a:ea typeface="Open Sans"/>
                <a:cs typeface="Arial"/>
              </a:rPr>
              <a:t>, </a:t>
            </a:r>
            <a:r>
              <a:rPr lang="en-US" sz="2400" b="1" dirty="0">
                <a:ea typeface="Open Sans"/>
                <a:cs typeface="Arial"/>
              </a:rPr>
              <a:t>TensorFlow</a:t>
            </a:r>
            <a:r>
              <a:rPr lang="en-US" sz="2400" dirty="0">
                <a:ea typeface="Open Sans"/>
                <a:cs typeface="Arial"/>
              </a:rPr>
              <a:t>, </a:t>
            </a:r>
            <a:r>
              <a:rPr lang="en-US" sz="2400" b="1" dirty="0">
                <a:ea typeface="Open Sans"/>
                <a:cs typeface="Arial"/>
              </a:rPr>
              <a:t>MongoDB</a:t>
            </a:r>
            <a:r>
              <a:rPr lang="en-US" sz="2400" dirty="0">
                <a:ea typeface="Open Sans"/>
                <a:cs typeface="Arial"/>
              </a:rPr>
              <a:t>, and </a:t>
            </a:r>
            <a:r>
              <a:rPr lang="en-US" sz="2400" b="1" dirty="0">
                <a:ea typeface="Open Sans"/>
                <a:cs typeface="Arial"/>
              </a:rPr>
              <a:t>Firebase</a:t>
            </a:r>
            <a:r>
              <a:rPr lang="en-US" sz="2400" dirty="0">
                <a:ea typeface="Open Sans"/>
                <a:cs typeface="Arial"/>
              </a:rPr>
              <a:t>.</a:t>
            </a:r>
            <a:endParaRPr lang="en-US" dirty="0">
              <a:ea typeface="Open Sans"/>
            </a:endParaRPr>
          </a:p>
          <a:p>
            <a:pPr algn="just"/>
            <a:endParaRPr lang="en-US" sz="2400" dirty="0">
              <a:ea typeface="Open Sans"/>
            </a:endParaRPr>
          </a:p>
          <a:p>
            <a:pPr algn="just"/>
            <a:r>
              <a:rPr lang="en-US" b="1"/>
              <a:t>2. System Design</a:t>
            </a:r>
            <a:endParaRPr lang="en-US"/>
          </a:p>
          <a:p>
            <a:pPr algn="just"/>
            <a:r>
              <a:rPr lang="en-US" sz="2400" dirty="0">
                <a:ea typeface="Open Sans"/>
                <a:cs typeface="Arial"/>
              </a:rPr>
              <a:t>In this phase, the system’s architecture was carefully planned to ensure smooth interaction among components. The design follows a </a:t>
            </a:r>
            <a:r>
              <a:rPr lang="en-US" sz="2400" b="1" dirty="0">
                <a:ea typeface="Open Sans"/>
                <a:cs typeface="Arial"/>
              </a:rPr>
              <a:t>modular and layered architecture</a:t>
            </a:r>
            <a:r>
              <a:rPr lang="en-US" sz="2400" dirty="0">
                <a:ea typeface="Open Sans"/>
                <a:cs typeface="Arial"/>
              </a:rPr>
              <a:t>, consisting of:</a:t>
            </a:r>
            <a:endParaRPr lang="en-US" dirty="0">
              <a:ea typeface="Open Sans"/>
            </a:endParaRPr>
          </a:p>
          <a:p>
            <a:pPr marL="285750" indent="-285750" algn="just">
              <a:buFont typeface="Arial"/>
              <a:buChar char="•"/>
            </a:pPr>
            <a:r>
              <a:rPr lang="en-US" sz="2400" b="1" dirty="0">
                <a:ea typeface="Open Sans"/>
                <a:cs typeface="Arial"/>
              </a:rPr>
              <a:t>Frontend Layer:</a:t>
            </a:r>
            <a:r>
              <a:rPr lang="en-US" sz="2400" dirty="0">
                <a:ea typeface="Open Sans"/>
                <a:cs typeface="Arial"/>
              </a:rPr>
              <a:t> Developed using HTML, CSS, JavaScript, and React for a responsive user interface.</a:t>
            </a:r>
            <a:endParaRPr lang="en-US" dirty="0">
              <a:ea typeface="Open Sans"/>
            </a:endParaRPr>
          </a:p>
          <a:p>
            <a:pPr marL="285750" indent="-285750" algn="just">
              <a:buFont typeface="Arial"/>
              <a:buChar char="•"/>
            </a:pPr>
            <a:r>
              <a:rPr lang="en-US" sz="2400" b="1" dirty="0">
                <a:ea typeface="Open Sans"/>
                <a:cs typeface="Arial"/>
              </a:rPr>
              <a:t>Backend Layer:</a:t>
            </a:r>
            <a:r>
              <a:rPr lang="en-US" sz="2400" dirty="0">
                <a:ea typeface="Open Sans"/>
                <a:cs typeface="Arial"/>
              </a:rPr>
              <a:t> Implemented in </a:t>
            </a:r>
            <a:r>
              <a:rPr lang="en-US" sz="2400" b="1" dirty="0">
                <a:ea typeface="Open Sans"/>
                <a:cs typeface="Arial"/>
              </a:rPr>
              <a:t>Spring Boot</a:t>
            </a:r>
            <a:r>
              <a:rPr lang="en-US" sz="2400" dirty="0">
                <a:ea typeface="Open Sans"/>
                <a:cs typeface="Arial"/>
              </a:rPr>
              <a:t>, responsible for </a:t>
            </a:r>
            <a:r>
              <a:rPr lang="en-US" sz="2400">
                <a:ea typeface="Open Sans"/>
                <a:cs typeface="Arial"/>
              </a:rPr>
              <a:t>handling APIs, user requests, and data management.</a:t>
            </a:r>
            <a:endParaRPr lang="en-US">
              <a:ea typeface="Open Sans"/>
            </a:endParaRPr>
          </a:p>
          <a:p>
            <a:pPr marL="285750" indent="-285750" algn="just">
              <a:buFont typeface="Arial"/>
              <a:buChar char="•"/>
            </a:pPr>
            <a:r>
              <a:rPr lang="en-US" sz="2400" b="1" dirty="0">
                <a:ea typeface="Open Sans"/>
                <a:cs typeface="Arial"/>
              </a:rPr>
              <a:t>AI Layer:</a:t>
            </a:r>
            <a:r>
              <a:rPr lang="en-US" sz="2400" dirty="0">
                <a:ea typeface="Open Sans"/>
                <a:cs typeface="Arial"/>
              </a:rPr>
              <a:t> Built using </a:t>
            </a:r>
            <a:r>
              <a:rPr lang="en-US" sz="2400" b="1" dirty="0">
                <a:ea typeface="Open Sans"/>
                <a:cs typeface="Arial"/>
              </a:rPr>
              <a:t>TensorFlow</a:t>
            </a:r>
            <a:r>
              <a:rPr lang="en-US" sz="2400" dirty="0">
                <a:ea typeface="Open Sans"/>
                <a:cs typeface="Arial"/>
              </a:rPr>
              <a:t> and </a:t>
            </a:r>
            <a:r>
              <a:rPr lang="en-US" sz="2400" b="1" dirty="0">
                <a:ea typeface="Open Sans"/>
                <a:cs typeface="Arial"/>
              </a:rPr>
              <a:t>OpenCV</a:t>
            </a:r>
            <a:r>
              <a:rPr lang="en-US" sz="2400" dirty="0">
                <a:ea typeface="Open Sans"/>
                <a:cs typeface="Arial"/>
              </a:rPr>
              <a:t> for image recognition and matching.</a:t>
            </a:r>
            <a:endParaRPr lang="en-US" dirty="0">
              <a:ea typeface="Open Sans"/>
            </a:endParaRPr>
          </a:p>
          <a:p>
            <a:pPr marL="285750" indent="-285750" algn="just">
              <a:buFont typeface="Arial"/>
              <a:buChar char="•"/>
            </a:pPr>
            <a:endParaRPr lang="en-US" sz="2400" dirty="0">
              <a:ea typeface="Open Sans"/>
            </a:endParaRPr>
          </a:p>
          <a:p>
            <a:pPr algn="just"/>
            <a:r>
              <a:rPr lang="en-US" b="1" dirty="0"/>
              <a:t>3. AI Model Development</a:t>
            </a:r>
            <a:endParaRPr lang="en-US" dirty="0"/>
          </a:p>
          <a:p>
            <a:pPr algn="just"/>
            <a:r>
              <a:rPr lang="en-US" sz="2400" dirty="0">
                <a:ea typeface="Open Sans"/>
                <a:cs typeface="Arial"/>
              </a:rPr>
              <a:t>The AI model is the core of the system. It uses </a:t>
            </a:r>
            <a:r>
              <a:rPr lang="en-US" sz="2400" b="1" dirty="0">
                <a:ea typeface="Open Sans"/>
                <a:cs typeface="Arial"/>
              </a:rPr>
              <a:t>Convolutional Neural Networks (CNNs)</a:t>
            </a:r>
            <a:r>
              <a:rPr lang="en-US" sz="2400" dirty="0">
                <a:ea typeface="Open Sans"/>
                <a:cs typeface="Arial"/>
              </a:rPr>
              <a:t> to extract facial features from uploaded images. The images undergo preprocessing steps such as resizing, grayscale conversion, and normalization. The CNN model compares the extracted features with existing images in the database to find possible matches based on a </a:t>
            </a:r>
            <a:r>
              <a:rPr lang="en-US" sz="2400" b="1" dirty="0">
                <a:ea typeface="Open Sans"/>
                <a:cs typeface="Arial"/>
              </a:rPr>
              <a:t>confidence score</a:t>
            </a:r>
            <a:r>
              <a:rPr lang="en-US" sz="2400" dirty="0">
                <a:ea typeface="Open Sans"/>
                <a:cs typeface="Arial"/>
              </a:rPr>
              <a:t>. This AI-based automation drastically reduces human error and improves accuracy in identifying individuals.</a:t>
            </a:r>
            <a:endParaRPr lang="en-US" dirty="0">
              <a:ea typeface="Open Sans"/>
            </a:endParaRPr>
          </a:p>
          <a:p>
            <a:pPr algn="just"/>
            <a:endParaRPr lang="en-US" sz="2400" dirty="0">
              <a:ea typeface="Open Sans"/>
            </a:endParaRPr>
          </a:p>
          <a:p>
            <a:pPr algn="just"/>
            <a:r>
              <a:rPr lang="en-US" b="1" dirty="0"/>
              <a:t>4. Implementation Phase</a:t>
            </a:r>
            <a:endParaRPr lang="en-US" dirty="0"/>
          </a:p>
          <a:p>
            <a:pPr algn="just"/>
            <a:r>
              <a:rPr lang="en-US" sz="2400" dirty="0">
                <a:ea typeface="Open Sans"/>
                <a:cs typeface="Arial"/>
              </a:rPr>
              <a:t>During implementation, each module was coded and integrated incrementally using </a:t>
            </a:r>
            <a:r>
              <a:rPr lang="en-US" sz="2400" b="1" dirty="0">
                <a:ea typeface="Open Sans"/>
                <a:cs typeface="Arial"/>
              </a:rPr>
              <a:t>Agile methodology</a:t>
            </a:r>
            <a:r>
              <a:rPr lang="en-US" sz="2400" dirty="0">
                <a:ea typeface="Open Sans"/>
                <a:cs typeface="Arial"/>
              </a:rPr>
              <a:t>. The frontend communicates with the backend through </a:t>
            </a:r>
            <a:r>
              <a:rPr lang="en-US" sz="2400" b="1" dirty="0">
                <a:ea typeface="Open Sans"/>
                <a:cs typeface="Arial"/>
              </a:rPr>
              <a:t>REST APIs</a:t>
            </a:r>
            <a:r>
              <a:rPr lang="en-US" sz="2400" dirty="0">
                <a:ea typeface="Open Sans"/>
                <a:cs typeface="Arial"/>
              </a:rPr>
              <a:t>, while </a:t>
            </a:r>
            <a:r>
              <a:rPr lang="en-US" sz="2400" b="1" dirty="0">
                <a:ea typeface="Open Sans"/>
                <a:cs typeface="Arial"/>
              </a:rPr>
              <a:t>Spring Boot</a:t>
            </a:r>
            <a:r>
              <a:rPr lang="en-US" sz="2400" dirty="0">
                <a:ea typeface="Open Sans"/>
                <a:cs typeface="Arial"/>
              </a:rPr>
              <a:t> manages all business logic and database interactions. Reports and images are stored securely in the cloud. When a new report is submitted, it triggers the AI model for comparison. If a potential match is found, </a:t>
            </a:r>
            <a:r>
              <a:rPr lang="en-US" sz="2400" b="1" dirty="0">
                <a:ea typeface="Open Sans"/>
                <a:cs typeface="Arial"/>
              </a:rPr>
              <a:t>Firebase Cloud Messaging (FCM)</a:t>
            </a:r>
            <a:r>
              <a:rPr lang="en-US" sz="2400" dirty="0">
                <a:ea typeface="Open Sans"/>
                <a:cs typeface="Arial"/>
              </a:rPr>
              <a:t> notifies the user and the admin in real time.</a:t>
            </a:r>
            <a:endParaRPr lang="en-US" dirty="0">
              <a:ea typeface="Open Sans"/>
            </a:endParaRPr>
          </a:p>
          <a:p>
            <a:pPr algn="just"/>
            <a:endParaRPr lang="en-US" sz="2400" dirty="0">
              <a:ea typeface="Open Sans"/>
            </a:endParaRPr>
          </a:p>
          <a:p>
            <a:pPr algn="just"/>
            <a:r>
              <a:rPr lang="en-US" b="1" dirty="0"/>
              <a:t>5. Testing and Evaluation</a:t>
            </a:r>
            <a:endParaRPr lang="en-US" dirty="0"/>
          </a:p>
          <a:p>
            <a:pPr algn="just"/>
            <a:r>
              <a:rPr lang="en-US" sz="2400" dirty="0">
                <a:ea typeface="Open Sans"/>
                <a:cs typeface="Arial"/>
              </a:rPr>
              <a:t>After implementation, the system underwent rigorous testing, including unit testing, integration testing, and user acceptance testing. Test cases validated input accuracy, image matching precision, and response times. The AI engine achieved an average </a:t>
            </a:r>
            <a:r>
              <a:rPr lang="en-US" sz="2400" b="1" dirty="0">
                <a:ea typeface="Open Sans"/>
                <a:cs typeface="Arial"/>
              </a:rPr>
              <a:t>recognition accuracy of 92%</a:t>
            </a:r>
            <a:r>
              <a:rPr lang="en-US" sz="2400" dirty="0">
                <a:ea typeface="Open Sans"/>
                <a:cs typeface="Arial"/>
              </a:rPr>
              <a:t>, and the system handled multiple concurrent users efficiently with minimal latency.</a:t>
            </a:r>
            <a:endParaRPr lang="en-US" dirty="0">
              <a:ea typeface="Open Sans"/>
              <a:cs typeface="Arial"/>
            </a:endParaRPr>
          </a:p>
          <a:p>
            <a:pPr algn="just"/>
            <a:endParaRPr lang="en-US" sz="2400" dirty="0">
              <a:ea typeface="Open Sans" panose="020B0606030504020204" pitchFamily="34" charset="0"/>
              <a:cs typeface="Arial"/>
            </a:endParaRPr>
          </a:p>
          <a:p>
            <a:pPr algn="just"/>
            <a:r>
              <a:rPr lang="en-US" b="1"/>
              <a:t>Conclusion</a:t>
            </a:r>
            <a:endParaRPr lang="en-US"/>
          </a:p>
          <a:p>
            <a:pPr algn="just"/>
            <a:r>
              <a:rPr lang="en-US" sz="2400">
                <a:ea typeface="Open Sans" panose="020B0606030504020204" pitchFamily="34" charset="0"/>
                <a:cs typeface="Arial"/>
              </a:rPr>
              <a:t>The methodology ensures a seamless blend of AI, cloud infrastructure, and web technologies to deliver a reliable, scalable, and socially impactful solution. Each phase contributes to building a robust system that simplifies the process of locating missing individuals and reuniting them with their families.</a:t>
            </a:r>
            <a:endParaRPr lang="en-US"/>
          </a:p>
          <a:p>
            <a:pPr algn="just"/>
            <a:endParaRPr lang="en-US" sz="2400" dirty="0">
              <a:ea typeface="Open Sans" panose="020B0606030504020204" pitchFamily="34" charset="0"/>
              <a:cs typeface="Arial"/>
            </a:endParaRPr>
          </a:p>
          <a:p>
            <a:pPr algn="just"/>
            <a:endParaRPr lang="en-US" sz="2400" dirty="0">
              <a:latin typeface="Quattrocento Sans" panose="020B0502050000020003" pitchFamily="34" charset="0"/>
              <a:ea typeface="Open Sans" panose="020B0606030504020204" pitchFamily="34" charset="0"/>
              <a:cs typeface="Open Sans" panose="020B0606030504020204" pitchFamily="34" charset="0"/>
            </a:endParaRPr>
          </a:p>
        </p:txBody>
      </p:sp>
      <p:sp>
        <p:nvSpPr>
          <p:cNvPr id="295" name="TextBox 294">
            <a:extLst>
              <a:ext uri="{FF2B5EF4-FFF2-40B4-BE49-F238E27FC236}">
                <a16:creationId xmlns:a16="http://schemas.microsoft.com/office/drawing/2014/main" id="{39259EE9-8D55-4A34-BCDD-8F3F221271A7}"/>
              </a:ext>
            </a:extLst>
          </p:cNvPr>
          <p:cNvSpPr txBox="1"/>
          <p:nvPr/>
        </p:nvSpPr>
        <p:spPr>
          <a:xfrm>
            <a:off x="22590947" y="22707600"/>
            <a:ext cx="9715366" cy="5632311"/>
          </a:xfrm>
          <a:prstGeom prst="rect">
            <a:avLst/>
          </a:prstGeom>
          <a:noFill/>
        </p:spPr>
        <p:txBody>
          <a:bodyPr wrap="square" lIns="91440" tIns="45720" rIns="91440" bIns="45720" rtlCol="0" anchor="t">
            <a:spAutoFit/>
          </a:bodyPr>
          <a:lstStyle>
            <a:defPPr>
              <a:defRPr kern="1200"/>
            </a:defPPr>
          </a:lstStyle>
          <a:p>
            <a:pPr algn="just"/>
            <a:r>
              <a:rPr lang="en-US" sz="2400">
                <a:ea typeface="Open Sans" panose="020B0606030504020204" pitchFamily="34" charset="0"/>
                <a:cs typeface="Arial"/>
              </a:rPr>
              <a:t>The </a:t>
            </a:r>
            <a:r>
              <a:rPr lang="en-US" sz="2400" b="1">
                <a:ea typeface="Open Sans" panose="020B0606030504020204" pitchFamily="34" charset="0"/>
                <a:cs typeface="Arial"/>
              </a:rPr>
              <a:t>Lost &amp; Found Person</a:t>
            </a:r>
            <a:r>
              <a:rPr lang="en-US" sz="2400">
                <a:ea typeface="Open Sans" panose="020B0606030504020204" pitchFamily="34" charset="0"/>
                <a:cs typeface="Arial"/>
              </a:rPr>
              <a:t> project successfully demonstrates the integration of artificial intelligence and cloud computing to assist in locating missing individuals efficiently. By combining </a:t>
            </a:r>
            <a:r>
              <a:rPr lang="en-US" sz="2400" b="1">
                <a:ea typeface="Open Sans" panose="020B0606030504020204" pitchFamily="34" charset="0"/>
                <a:cs typeface="Arial"/>
              </a:rPr>
              <a:t>facial recognition</a:t>
            </a:r>
            <a:r>
              <a:rPr lang="en-US" sz="2400">
                <a:ea typeface="Open Sans" panose="020B0606030504020204" pitchFamily="34" charset="0"/>
                <a:cs typeface="Arial"/>
              </a:rPr>
              <a:t>, </a:t>
            </a:r>
            <a:r>
              <a:rPr lang="en-US" sz="2400" b="1">
                <a:ea typeface="Open Sans" panose="020B0606030504020204" pitchFamily="34" charset="0"/>
                <a:cs typeface="Arial"/>
              </a:rPr>
              <a:t>cloud storage</a:t>
            </a:r>
            <a:r>
              <a:rPr lang="en-US" sz="2400">
                <a:ea typeface="Open Sans" panose="020B0606030504020204" pitchFamily="34" charset="0"/>
                <a:cs typeface="Arial"/>
              </a:rPr>
              <a:t>, and </a:t>
            </a:r>
            <a:r>
              <a:rPr lang="en-US" sz="2400" b="1">
                <a:ea typeface="Open Sans" panose="020B0606030504020204" pitchFamily="34" charset="0"/>
                <a:cs typeface="Arial"/>
              </a:rPr>
              <a:t>real-time notifications</a:t>
            </a:r>
            <a:r>
              <a:rPr lang="en-US" sz="2400">
                <a:ea typeface="Open Sans" panose="020B0606030504020204" pitchFamily="34" charset="0"/>
                <a:cs typeface="Arial"/>
              </a:rPr>
              <a:t>, the system provides an intelligent and automated solution for one of society’s critical challenges. It enables users to report, track, and verify missing person cases through a simple and reliable web interface. Testing showed that the AI model achieved over </a:t>
            </a:r>
            <a:r>
              <a:rPr lang="en-US" sz="2400" b="1">
                <a:ea typeface="Open Sans" panose="020B0606030504020204" pitchFamily="34" charset="0"/>
                <a:cs typeface="Arial"/>
              </a:rPr>
              <a:t>90% accuracy</a:t>
            </a:r>
            <a:r>
              <a:rPr lang="en-US" sz="2400">
                <a:ea typeface="Open Sans" panose="020B0606030504020204" pitchFamily="34" charset="0"/>
                <a:cs typeface="Arial"/>
              </a:rPr>
              <a:t>, proving its effectiveness and practical usability. The system’s modular design ensures scalability and adaptability for future enhancements, such as multilingual support or integration with government databases. Overall, the project highlights how technology can play a significant role in promoting social welfare by improving response time, reducing manual effort, and providing hope to families searching for their loved ones.</a:t>
            </a:r>
            <a:endParaRPr lang="en-US">
              <a:cs typeface="Arial"/>
            </a:endParaRPr>
          </a:p>
          <a:p>
            <a:pPr algn="just"/>
            <a:endParaRPr lang="en-US" sz="2400" dirty="0">
              <a:latin typeface="Quattrocento Sans" panose="020B0502050000020003" pitchFamily="34" charset="0"/>
              <a:ea typeface="Open Sans" panose="020B0606030504020204" pitchFamily="34" charset="0"/>
              <a:cs typeface="Open Sans" panose="020B0606030504020204" pitchFamily="34" charset="0"/>
            </a:endParaRPr>
          </a:p>
        </p:txBody>
      </p:sp>
      <p:pic>
        <p:nvPicPr>
          <p:cNvPr id="3" name="Picture 2">
            <a:extLst>
              <a:ext uri="{FF2B5EF4-FFF2-40B4-BE49-F238E27FC236}">
                <a16:creationId xmlns:a16="http://schemas.microsoft.com/office/drawing/2014/main" id="{7EC6AD0D-6931-CA32-AD82-67C292188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599" y="1447800"/>
            <a:ext cx="3762809" cy="3328279"/>
          </a:xfrm>
          <a:prstGeom prst="rect">
            <a:avLst/>
          </a:prstGeom>
        </p:spPr>
      </p:pic>
      <p:pic>
        <p:nvPicPr>
          <p:cNvPr id="5" name="Picture 4">
            <a:extLst>
              <a:ext uri="{FF2B5EF4-FFF2-40B4-BE49-F238E27FC236}">
                <a16:creationId xmlns:a16="http://schemas.microsoft.com/office/drawing/2014/main" id="{294EDA28-6ECF-7925-C690-C02923BC457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93999" y="481666"/>
            <a:ext cx="3388385" cy="4699934"/>
          </a:xfrm>
          <a:prstGeom prst="rect">
            <a:avLst/>
          </a:prstGeom>
        </p:spPr>
      </p:pic>
      <p:sp>
        <p:nvSpPr>
          <p:cNvPr id="6" name="Rectangle 10">
            <a:extLst>
              <a:ext uri="{FF2B5EF4-FFF2-40B4-BE49-F238E27FC236}">
                <a16:creationId xmlns:a16="http://schemas.microsoft.com/office/drawing/2014/main" id="{FFBCFD01-5B6D-3BDF-CF62-5AA3DEFEB57B}"/>
              </a:ext>
            </a:extLst>
          </p:cNvPr>
          <p:cNvSpPr>
            <a:spLocks noChangeArrowheads="1"/>
          </p:cNvSpPr>
          <p:nvPr/>
        </p:nvSpPr>
        <p:spPr bwMode="auto">
          <a:xfrm>
            <a:off x="571634" y="27965400"/>
            <a:ext cx="9715366" cy="822960"/>
          </a:xfrm>
          <a:prstGeom prst="round2DiagRect">
            <a:avLst>
              <a:gd name="adj1" fmla="val 30178"/>
              <a:gd name="adj2" fmla="val 0"/>
            </a:avLst>
          </a:prstGeom>
          <a:solidFill>
            <a:schemeClr val="accent1"/>
          </a:solidFill>
          <a:ln w="12700">
            <a:noFill/>
            <a:miter lim="800000"/>
          </a:ln>
        </p:spPr>
        <p:txBody>
          <a:bodyPr wrap="none" lIns="205740" tIns="54864" rIns="205740" bIns="51422" anchor="ctr" anchorCtr="0"/>
          <a:lstStyle>
            <a:defPPr>
              <a:defRPr kern="1200"/>
            </a:defPPr>
          </a:lstStyle>
          <a:p>
            <a:pPr algn="ctr" defTabSz="3526941">
              <a:defRPr/>
            </a:pPr>
            <a:r>
              <a:rPr lang="en-US" sz="3600" b="1" dirty="0">
                <a:solidFill>
                  <a:schemeClr val="bg1"/>
                </a:solidFill>
                <a:latin typeface="Quattrocento" panose="02020802030000000404" pitchFamily="18" charset="0"/>
              </a:rPr>
              <a:t>Objectives</a:t>
            </a:r>
          </a:p>
        </p:txBody>
      </p:sp>
      <p:sp>
        <p:nvSpPr>
          <p:cNvPr id="7" name="Rectangle 10">
            <a:extLst>
              <a:ext uri="{FF2B5EF4-FFF2-40B4-BE49-F238E27FC236}">
                <a16:creationId xmlns:a16="http://schemas.microsoft.com/office/drawing/2014/main" id="{DF297CE2-54EB-00D3-27FF-7FAD31A13290}"/>
              </a:ext>
            </a:extLst>
          </p:cNvPr>
          <p:cNvSpPr>
            <a:spLocks noChangeArrowheads="1"/>
          </p:cNvSpPr>
          <p:nvPr/>
        </p:nvSpPr>
        <p:spPr bwMode="auto">
          <a:xfrm>
            <a:off x="22745834" y="28971240"/>
            <a:ext cx="9715366" cy="822960"/>
          </a:xfrm>
          <a:prstGeom prst="round2DiagRect">
            <a:avLst>
              <a:gd name="adj1" fmla="val 33555"/>
              <a:gd name="adj2" fmla="val 0"/>
            </a:avLst>
          </a:prstGeom>
          <a:solidFill>
            <a:schemeClr val="accent1"/>
          </a:solidFill>
          <a:ln w="12700">
            <a:noFill/>
            <a:miter lim="800000"/>
          </a:ln>
        </p:spPr>
        <p:txBody>
          <a:bodyPr wrap="none" lIns="205740" tIns="54864" rIns="205740" bIns="51422" anchor="ctr" anchorCtr="0"/>
          <a:lstStyle>
            <a:defPPr>
              <a:defRPr kern="1200"/>
            </a:defPPr>
          </a:lstStyle>
          <a:p>
            <a:pPr algn="ctr" defTabSz="3526941">
              <a:defRPr/>
            </a:pPr>
            <a:r>
              <a:rPr lang="en-US" sz="3600" b="1" dirty="0">
                <a:solidFill>
                  <a:schemeClr val="bg1"/>
                </a:solidFill>
                <a:latin typeface="Quattrocento" panose="02020802030000000404" pitchFamily="18" charset="0"/>
              </a:rPr>
              <a:t>Acknowledgement</a:t>
            </a:r>
          </a:p>
        </p:txBody>
      </p:sp>
      <p:sp>
        <p:nvSpPr>
          <p:cNvPr id="9" name="TextBox 8">
            <a:extLst>
              <a:ext uri="{FF2B5EF4-FFF2-40B4-BE49-F238E27FC236}">
                <a16:creationId xmlns:a16="http://schemas.microsoft.com/office/drawing/2014/main" id="{B82C6452-CF00-7EBC-6678-15948D742171}"/>
              </a:ext>
            </a:extLst>
          </p:cNvPr>
          <p:cNvSpPr txBox="1"/>
          <p:nvPr/>
        </p:nvSpPr>
        <p:spPr>
          <a:xfrm>
            <a:off x="22822034" y="30170735"/>
            <a:ext cx="9715366" cy="1569660"/>
          </a:xfrm>
          <a:prstGeom prst="rect">
            <a:avLst/>
          </a:prstGeom>
          <a:noFill/>
        </p:spPr>
        <p:txBody>
          <a:bodyPr wrap="square" lIns="91440" tIns="45720" rIns="91440" bIns="45720" rtlCol="0" anchor="t">
            <a:spAutoFit/>
          </a:bodyPr>
          <a:lstStyle>
            <a:defPPr>
              <a:defRPr kern="1200"/>
            </a:defPPr>
          </a:lstStyle>
          <a:p>
            <a:pPr algn="just"/>
            <a:r>
              <a:rPr lang="en-US" sz="2400" dirty="0">
                <a:ea typeface="Open Sans"/>
                <a:cs typeface="Arial"/>
              </a:rPr>
              <a:t>Guided By: Prof. (Dr.) Nitin Kulkarni (I.T)</a:t>
            </a:r>
            <a:endParaRPr lang="en-US"/>
          </a:p>
          <a:p>
            <a:pPr algn="just"/>
            <a:r>
              <a:rPr lang="en-US" sz="2400" dirty="0">
                <a:ea typeface="Open Sans"/>
                <a:cs typeface="Arial"/>
              </a:rPr>
              <a:t>Project Coordinator: Prof Mahendra Verma Assist. Prof (I.T)</a:t>
            </a:r>
            <a:endParaRPr lang="en-US" dirty="0">
              <a:ea typeface="Open Sans"/>
              <a:cs typeface="Arial"/>
            </a:endParaRPr>
          </a:p>
          <a:p>
            <a:pPr algn="just"/>
            <a:r>
              <a:rPr lang="en-US" sz="2400" dirty="0">
                <a:ea typeface="Open Sans"/>
                <a:cs typeface="Arial"/>
              </a:rPr>
              <a:t>Prof. Prashant </a:t>
            </a:r>
            <a:r>
              <a:rPr lang="en-US" sz="2400" dirty="0" err="1">
                <a:ea typeface="Open Sans"/>
                <a:cs typeface="Arial"/>
              </a:rPr>
              <a:t>Lakkadwala</a:t>
            </a:r>
            <a:r>
              <a:rPr lang="en-US" sz="2400" dirty="0">
                <a:ea typeface="Open Sans"/>
                <a:cs typeface="Arial"/>
              </a:rPr>
              <a:t>, H.O.D (I.T)</a:t>
            </a:r>
            <a:endParaRPr lang="en-US">
              <a:ea typeface="Open Sans"/>
            </a:endParaRPr>
          </a:p>
          <a:p>
            <a:pPr algn="just"/>
            <a:endParaRPr lang="en-US" sz="2400" dirty="0">
              <a:latin typeface="Quattrocento Sans" panose="020B0502050000020003" pitchFamily="34" charset="0"/>
              <a:ea typeface="Open Sans" panose="020B0606030504020204" pitchFamily="34" charset="0"/>
              <a:cs typeface="Open Sans" panose="020B0606030504020204" pitchFamily="34" charset="0"/>
            </a:endParaRPr>
          </a:p>
        </p:txBody>
      </p:sp>
      <p:pic>
        <p:nvPicPr>
          <p:cNvPr id="13" name="Picture 12" descr="A screenshot of a computer&#10;&#10;AI-generated content may be incorrect.">
            <a:extLst>
              <a:ext uri="{FF2B5EF4-FFF2-40B4-BE49-F238E27FC236}">
                <a16:creationId xmlns:a16="http://schemas.microsoft.com/office/drawing/2014/main" id="{AB0108C7-EB25-FE35-43E9-370C47E4BE22}"/>
              </a:ext>
            </a:extLst>
          </p:cNvPr>
          <p:cNvPicPr>
            <a:picLocks noChangeAspect="1"/>
          </p:cNvPicPr>
          <p:nvPr/>
        </p:nvPicPr>
        <p:blipFill>
          <a:blip r:embed="rId5"/>
          <a:stretch>
            <a:fillRect/>
          </a:stretch>
        </p:blipFill>
        <p:spPr>
          <a:xfrm>
            <a:off x="22670640" y="6613470"/>
            <a:ext cx="9660960" cy="5720580"/>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D437757F-06E5-941C-331F-FE55FDC3D4D7}"/>
              </a:ext>
            </a:extLst>
          </p:cNvPr>
          <p:cNvPicPr>
            <a:picLocks noChangeAspect="1"/>
          </p:cNvPicPr>
          <p:nvPr/>
        </p:nvPicPr>
        <p:blipFill>
          <a:blip r:embed="rId6"/>
          <a:stretch>
            <a:fillRect/>
          </a:stretch>
        </p:blipFill>
        <p:spPr>
          <a:xfrm>
            <a:off x="22618800" y="12445470"/>
            <a:ext cx="9738720" cy="4476420"/>
          </a:xfrm>
          <a:prstGeom prst="rect">
            <a:avLst/>
          </a:prstGeom>
        </p:spPr>
      </p:pic>
      <p:pic>
        <p:nvPicPr>
          <p:cNvPr id="15" name="Picture 14" descr="A screenshot of a computer&#10;&#10;AI-generated content may be incorrect.">
            <a:extLst>
              <a:ext uri="{FF2B5EF4-FFF2-40B4-BE49-F238E27FC236}">
                <a16:creationId xmlns:a16="http://schemas.microsoft.com/office/drawing/2014/main" id="{E0BD58F6-DCE0-1D56-A012-CB37FC751D72}"/>
              </a:ext>
            </a:extLst>
          </p:cNvPr>
          <p:cNvPicPr>
            <a:picLocks noChangeAspect="1"/>
          </p:cNvPicPr>
          <p:nvPr/>
        </p:nvPicPr>
        <p:blipFill>
          <a:blip r:embed="rId7"/>
          <a:stretch>
            <a:fillRect/>
          </a:stretch>
        </p:blipFill>
        <p:spPr>
          <a:xfrm>
            <a:off x="22696560" y="16929630"/>
            <a:ext cx="9609120" cy="4580100"/>
          </a:xfrm>
          <a:prstGeom prst="rect">
            <a:avLst/>
          </a:prstGeom>
        </p:spPr>
      </p:pic>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22.04.14"/>
  <p:tag name="AS_TITLE" val="Aspose.Slides for .NET 4.0 Client Profile"/>
  <p:tag name="AS_VERSION" val="22.4"/>
  <p:tag name="POSTERNERDTEMPLATE" val="melancholymedallion|08-2022"/>
</p:tagLst>
</file>

<file path=ppt/theme/theme1.xml><?xml version="1.0" encoding="utf-8"?>
<a:theme xmlns:a="http://schemas.openxmlformats.org/drawingml/2006/main" name="Default Design">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3390</TotalTime>
  <Words>103</Words>
  <Application>Microsoft Office PowerPoint</Application>
  <PresentationFormat>Custom</PresentationFormat>
  <Paragraphs>18</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Default Design</vt:lpstr>
      <vt:lpstr>PowerPoint Presentation</vt:lpstr>
    </vt:vector>
  </TitlesOfParts>
  <Company>Graphicsland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poster example</dc:title>
  <dc:subject>Template For Scientific Poster Presentation</dc:subject>
  <dc:creator>Graphicsland/MakeSigns.com</dc:creator>
  <cp:keywords>scientific, research, template, custom, poster, presentation, symposium, printing, PowerPoint, create, design, example, sample, download</cp:keywords>
  <dc:description>Download our scientific poster templates at no cost to you and get one step closer to making a great research poster.</dc:description>
  <cp:lastModifiedBy>Deepak Singh Chouhan</cp:lastModifiedBy>
  <cp:revision>256</cp:revision>
  <cp:lastPrinted>2006-08-04T02:22:52Z</cp:lastPrinted>
  <dcterms:modified xsi:type="dcterms:W3CDTF">2025-11-10T15:06:03Z</dcterms:modified>
  <cp:category>science research poster</cp:category>
</cp:coreProperties>
</file>